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3804" r:id="rId2"/>
    <p:sldMasterId id="2147483831" r:id="rId3"/>
  </p:sldMasterIdLst>
  <p:notesMasterIdLst>
    <p:notesMasterId r:id="rId9"/>
  </p:notesMasterIdLst>
  <p:handoutMasterIdLst>
    <p:handoutMasterId r:id="rId10"/>
  </p:handoutMasterIdLst>
  <p:sldIdLst>
    <p:sldId id="467" r:id="rId4"/>
    <p:sldId id="460" r:id="rId5"/>
    <p:sldId id="468" r:id="rId6"/>
    <p:sldId id="469" r:id="rId7"/>
    <p:sldId id="35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1" userDrawn="1">
          <p15:clr>
            <a:srgbClr val="A4A3A4"/>
          </p15:clr>
        </p15:guide>
        <p15:guide id="2" orient="horz" pos="4176" userDrawn="1">
          <p15:clr>
            <a:srgbClr val="A4A3A4"/>
          </p15:clr>
        </p15:guide>
        <p15:guide id="3" orient="horz" pos="311" userDrawn="1">
          <p15:clr>
            <a:srgbClr val="A4A3A4"/>
          </p15:clr>
        </p15:guide>
        <p15:guide id="4" pos="7337" userDrawn="1">
          <p15:clr>
            <a:srgbClr val="A4A3A4"/>
          </p15:clr>
        </p15:guide>
        <p15:guide id="5" pos="423" userDrawn="1">
          <p15:clr>
            <a:srgbClr val="A4A3A4"/>
          </p15:clr>
        </p15:guide>
        <p15:guide id="6" pos="201" userDrawn="1">
          <p15:clr>
            <a:srgbClr val="A4A3A4"/>
          </p15:clr>
        </p15:guide>
        <p15:guide id="7" pos="74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77B"/>
    <a:srgbClr val="0082CA"/>
    <a:srgbClr val="00304E"/>
    <a:srgbClr val="BF5B00"/>
    <a:srgbClr val="9A1821"/>
    <a:srgbClr val="0B1F8F"/>
    <a:srgbClr val="A12B2F"/>
    <a:srgbClr val="007836"/>
    <a:srgbClr val="ECAA00"/>
    <a:srgbClr val="006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13" autoAdjust="0"/>
    <p:restoredTop sz="88694" autoAdjust="0"/>
  </p:normalViewPr>
  <p:slideViewPr>
    <p:cSldViewPr snapToGrid="0" showGuides="1">
      <p:cViewPr varScale="1">
        <p:scale>
          <a:sx n="109" d="100"/>
          <a:sy n="109" d="100"/>
        </p:scale>
        <p:origin x="344" y="184"/>
      </p:cViewPr>
      <p:guideLst>
        <p:guide orient="horz" pos="671"/>
        <p:guide orient="horz" pos="4176"/>
        <p:guide orient="horz" pos="311"/>
        <p:guide pos="7337"/>
        <p:guide pos="423"/>
        <p:guide pos="201"/>
        <p:guide pos="74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26A68-C914-43A6-846B-8C8F9639D416}" type="datetimeFigureOut">
              <a:rPr lang="en-US" smtClean="0"/>
              <a:t>1/9/21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F91D7-8B87-4514-9073-77417BCB71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49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1/9/21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6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Rely on mentors previously in program to explain expectations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89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7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4747" y="6223557"/>
            <a:ext cx="12536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711595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497445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71081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49666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616113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616113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6970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6970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618612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699593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701473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701473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701473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701473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706193"/>
            <a:ext cx="11246069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3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18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6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574667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44342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574667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44342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025152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589851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025152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590230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699606"/>
            <a:ext cx="11163868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1" y="6318956"/>
            <a:ext cx="4948052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72" y="6156882"/>
            <a:ext cx="2062237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626534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7359" y="627296"/>
            <a:ext cx="2005782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2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72" y="6156882"/>
            <a:ext cx="2062237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020"/>
            <a:ext cx="12192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12192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6999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72" y="167615"/>
            <a:ext cx="2062648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2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6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2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2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366275"/>
            <a:ext cx="11313219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>
                <a:solidFill>
                  <a:srgbClr val="000000"/>
                </a:solidFill>
              </a:rPr>
              <a:t>Type in name </a:t>
            </a:r>
            <a:r>
              <a:rPr lang="en-US" sz="1000" b="0" cap="all" dirty="0">
                <a:solidFill>
                  <a:srgbClr val="000000"/>
                </a:solidFill>
              </a:rPr>
              <a:t>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72" y="320211"/>
            <a:ext cx="2062648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2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4959068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6710"/>
            <a:ext cx="9034837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2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2" y="4959068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681605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5" y="0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4"/>
            <a:ext cx="1109472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5" y="0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0"/>
            <a:ext cx="597408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0"/>
            <a:ext cx="597408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3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1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6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72" y="6156882"/>
            <a:ext cx="2062237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3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25364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6999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-184347" y="6467573"/>
            <a:ext cx="609600" cy="182880"/>
          </a:xfrm>
          <a:prstGeom prst="rect">
            <a:avLst/>
          </a:prstGeom>
        </p:spPr>
        <p:txBody>
          <a:bodyPr vert="horz" lIns="0" tIns="3429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D99EC4-3B6E-49D9-9826-7B24DF60DD37}" type="slidenum">
              <a:rPr lang="en-US" sz="750" smtClean="0"/>
              <a:pPr/>
              <a:t>‹#›</a:t>
            </a:fld>
            <a:endParaRPr lang="en-US" sz="7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5" y="4837160"/>
            <a:ext cx="2238454" cy="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0"/>
            <a:ext cx="11163868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69" y="144556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662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50"/>
            <a:ext cx="11163868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8"/>
            <a:ext cx="5364480" cy="4422775"/>
          </a:xfrm>
        </p:spPr>
        <p:txBody>
          <a:bodyPr/>
          <a:lstStyle>
            <a:lvl1pPr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43127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263770"/>
            <a:ext cx="54864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350"/>
            </a:lvl1pPr>
            <a:lvl2pPr marL="342900" indent="-129779"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263770"/>
            <a:ext cx="54864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350"/>
            </a:lvl1pPr>
            <a:lvl2pPr marL="342900" indent="-129779"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684229"/>
            <a:ext cx="54864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350" b="1" cap="all" baseline="0">
                <a:solidFill>
                  <a:schemeClr val="bg1"/>
                </a:solidFill>
              </a:defRPr>
            </a:lvl1pPr>
            <a:lvl2pPr marL="342900" indent="-129779">
              <a:defRPr sz="1200"/>
            </a:lvl2pPr>
            <a:lvl3pPr marL="470297" indent="-96441">
              <a:defRPr sz="10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-190500" y="6477000"/>
            <a:ext cx="609600" cy="18288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684229"/>
            <a:ext cx="54864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350" b="1" cap="all" baseline="0">
                <a:solidFill>
                  <a:schemeClr val="bg1"/>
                </a:solidFill>
              </a:defRPr>
            </a:lvl1pPr>
            <a:lvl2pPr marL="342900" indent="-129779">
              <a:defRPr sz="1200"/>
            </a:lvl2pPr>
            <a:lvl3pPr marL="470297" indent="-96441">
              <a:defRPr sz="10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141316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8" y="1699995"/>
            <a:ext cx="5759667" cy="2249430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8" y="1699995"/>
            <a:ext cx="497264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8" y="4080588"/>
            <a:ext cx="497264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8" y="4066957"/>
            <a:ext cx="5759667" cy="2249430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731527"/>
            <a:ext cx="7753216" cy="147936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720414"/>
            <a:ext cx="2698328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4" y="3290408"/>
            <a:ext cx="270467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304768"/>
            <a:ext cx="7753216" cy="147936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1" y="4872981"/>
            <a:ext cx="270467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4856121"/>
            <a:ext cx="7753216" cy="147936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3998352"/>
            <a:ext cx="5486400" cy="2129163"/>
          </a:xfrm>
        </p:spPr>
        <p:txBody>
          <a:bodyPr tIns="9144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3998352"/>
            <a:ext cx="5463447" cy="2129163"/>
          </a:xfrm>
        </p:spPr>
        <p:txBody>
          <a:bodyPr tIns="9144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6999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6999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8"/>
            <a:ext cx="5486400" cy="1717079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699998"/>
            <a:ext cx="5486400" cy="1717079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4373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4373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2" y="5735092"/>
            <a:ext cx="5327631" cy="56843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1" y="5735092"/>
            <a:ext cx="5327631" cy="56843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80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711597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49744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71081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496669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616113"/>
            <a:ext cx="3287445" cy="2146610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6" y="3616113"/>
            <a:ext cx="3287445" cy="2146610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697096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6" y="1697096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618612"/>
            <a:ext cx="3287445" cy="2146610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699595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701473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701473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701473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701473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706193"/>
            <a:ext cx="11246069" cy="1752260"/>
          </a:xfrm>
          <a:noFill/>
        </p:spPr>
        <p:txBody>
          <a:bodyPr lIns="0" tIns="91440"/>
          <a:lstStyle>
            <a:lvl1pPr>
              <a:defRPr sz="1500">
                <a:solidFill>
                  <a:srgbClr val="000000"/>
                </a:solidFill>
              </a:defRPr>
            </a:lvl1pPr>
            <a:lvl2pPr>
              <a:defRPr sz="1500">
                <a:solidFill>
                  <a:srgbClr val="000000"/>
                </a:solidFill>
              </a:defRPr>
            </a:lvl2pPr>
            <a:lvl3pPr>
              <a:defRPr sz="1500">
                <a:solidFill>
                  <a:srgbClr val="000000"/>
                </a:solidFill>
              </a:defRPr>
            </a:lvl3pPr>
            <a:lvl4pPr>
              <a:defRPr sz="1500">
                <a:solidFill>
                  <a:srgbClr val="000000"/>
                </a:solidFill>
              </a:defRPr>
            </a:lvl4pPr>
            <a:lvl5pPr>
              <a:defRPr sz="15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1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0" y="3979064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3979064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3979064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3979064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5488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57466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443429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57466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443429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025154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5898519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025154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5902310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6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36448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699606"/>
            <a:ext cx="11163868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2" y="6318958"/>
            <a:ext cx="4948052" cy="539045"/>
          </a:xfrm>
        </p:spPr>
        <p:txBody>
          <a:bodyPr bIns="0" anchor="t" anchorCtr="0"/>
          <a:lstStyle>
            <a:lvl1pPr marL="0" indent="0">
              <a:buNone/>
              <a:defRPr sz="788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7405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71" y="6156882"/>
            <a:ext cx="150433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26535" y="6247222"/>
            <a:ext cx="1063817" cy="30008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3"/>
            <a:ext cx="12192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1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4641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9675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85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627296"/>
            <a:ext cx="2479527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4" name="Text Placeholder 21"/>
          <p:cNvSpPr txBox="1">
            <a:spLocks/>
          </p:cNvSpPr>
          <p:nvPr/>
        </p:nvSpPr>
        <p:spPr>
          <a:xfrm>
            <a:off x="626535" y="337748"/>
            <a:ext cx="4723389" cy="1319601"/>
          </a:xfrm>
          <a:prstGeom prst="rect">
            <a:avLst/>
          </a:prstGeom>
          <a:noFill/>
        </p:spPr>
        <p:txBody>
          <a:bodyPr vert="horz" lIns="0" tIns="0" rIns="0" bIns="3429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cap="all" dirty="0">
                <a:solidFill>
                  <a:srgbClr val="47484A"/>
                </a:solidFill>
              </a:rPr>
              <a:t>We start with yes.</a:t>
            </a:r>
            <a:endParaRPr lang="en-US" sz="1350" dirty="0">
              <a:solidFill>
                <a:srgbClr val="47484A"/>
              </a:solidFill>
            </a:endParaRP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4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9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5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13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914" y="6302914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17" y="6420168"/>
            <a:ext cx="2238454" cy="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72" y="167615"/>
            <a:ext cx="2062648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4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6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21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9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5" y="366277"/>
            <a:ext cx="11313219" cy="331077"/>
          </a:xfrm>
        </p:spPr>
        <p:txBody>
          <a:bodyPr/>
          <a:lstStyle>
            <a:lvl1pPr marL="0" indent="0">
              <a:buNone/>
              <a:defRPr sz="75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750" b="0" cap="all">
                <a:solidFill>
                  <a:srgbClr val="000000"/>
                </a:solidFill>
              </a:rPr>
              <a:t>Type in name </a:t>
            </a:r>
            <a:r>
              <a:rPr lang="en-US" sz="750" b="0" cap="all" dirty="0">
                <a:solidFill>
                  <a:srgbClr val="000000"/>
                </a:solidFill>
              </a:rPr>
              <a:t>of </a:t>
            </a:r>
            <a:r>
              <a:rPr lang="en-US" sz="750" b="0" cap="all" dirty="0" err="1">
                <a:solidFill>
                  <a:srgbClr val="000000"/>
                </a:solidFill>
              </a:rPr>
              <a:t>fACILITY</a:t>
            </a:r>
            <a:r>
              <a:rPr lang="en-US" sz="75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75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30345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72" y="320213"/>
            <a:ext cx="2062648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4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59068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9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6" y="116710"/>
            <a:ext cx="9034837" cy="1119234"/>
          </a:xfrm>
        </p:spPr>
        <p:txBody>
          <a:bodyPr lIns="0" rIns="91440" anchor="b">
            <a:normAutofit/>
          </a:bodyPr>
          <a:lstStyle>
            <a:lvl1pPr>
              <a:defRPr sz="21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4959068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6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81605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5" y="0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4"/>
            <a:ext cx="11094720" cy="1373592"/>
          </a:xfrm>
        </p:spPr>
        <p:txBody>
          <a:bodyPr lIns="0" anchor="t"/>
          <a:lstStyle>
            <a:lvl1pPr>
              <a:defRPr sz="18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645421"/>
            <a:ext cx="11246069" cy="1813035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5" y="2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1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263770"/>
            <a:ext cx="54864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263770"/>
            <a:ext cx="54864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684229"/>
            <a:ext cx="54864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684229"/>
            <a:ext cx="54864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0"/>
            <a:ext cx="597408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0"/>
            <a:ext cx="597408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645421"/>
            <a:ext cx="11246069" cy="1813035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4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645421"/>
            <a:ext cx="11246069" cy="1813035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645421"/>
            <a:ext cx="11246069" cy="1813035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0" y="3931766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3931766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3931766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3931766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0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18" y="6434694"/>
            <a:ext cx="319242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_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b="9259"/>
          <a:stretch/>
        </p:blipFill>
        <p:spPr>
          <a:xfrm>
            <a:off x="-8350" y="0"/>
            <a:ext cx="12208699" cy="685591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4245"/>
            <a:ext cx="12191999" cy="6872245"/>
          </a:xfrm>
          <a:solidFill>
            <a:schemeClr val="tx1">
              <a:alpha val="87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43" y="6496066"/>
            <a:ext cx="918629" cy="2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8089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7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19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title and sub-gray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58965"/>
            <a:ext cx="11887200" cy="4441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98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  <p15:guide id="2" orient="horz" pos="90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*title stat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4800" y="1858965"/>
            <a:ext cx="11887200" cy="4441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645723" y="1860359"/>
            <a:ext cx="3546277" cy="286158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45723" y="4721944"/>
            <a:ext cx="3546277" cy="1571429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182880" tIns="91440" rIns="228600" bIns="91440"/>
          <a:lstStyle>
            <a:lvl1pPr marL="0" indent="0">
              <a:lnSpc>
                <a:spcPct val="110000"/>
              </a:lnSpc>
              <a:buNone/>
              <a:defRPr sz="1333" b="1"/>
            </a:lvl1pPr>
            <a:lvl2pPr marL="378873" indent="0">
              <a:buNone/>
              <a:defRPr sz="1333" b="1"/>
            </a:lvl2pPr>
            <a:lvl3pPr marL="821246" indent="0">
              <a:buNone/>
              <a:defRPr sz="1333" b="1"/>
            </a:lvl3pPr>
            <a:lvl4pPr marL="1221287" indent="0">
              <a:buNone/>
              <a:defRPr sz="1333" b="1"/>
            </a:lvl4pPr>
            <a:lvl5pPr marL="1600160" indent="0">
              <a:buNone/>
              <a:defRPr sz="1333" b="1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lacus, semper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id, </a:t>
            </a:r>
            <a:r>
              <a:rPr lang="en-US" dirty="0" err="1"/>
              <a:t>ultricies</a:t>
            </a:r>
            <a:r>
              <a:rPr lang="en-US" dirty="0"/>
              <a:t> at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quam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. 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645723" y="4194778"/>
            <a:ext cx="3546277" cy="528561"/>
          </a:xfrm>
          <a:solidFill>
            <a:schemeClr val="tx1">
              <a:alpha val="70000"/>
            </a:schemeClr>
          </a:solidFill>
          <a:ln>
            <a:noFill/>
          </a:ln>
        </p:spPr>
        <p:txBody>
          <a:bodyPr lIns="182880" tIns="0" rIns="228600" bIns="0" anchor="ctr"/>
          <a:lstStyle>
            <a:lvl1pPr marL="0" indent="0">
              <a:lnSpc>
                <a:spcPct val="90000"/>
              </a:lnSpc>
              <a:buNone/>
              <a:defRPr sz="933" b="0" i="1">
                <a:solidFill>
                  <a:schemeClr val="bg1"/>
                </a:solidFill>
              </a:defRPr>
            </a:lvl1pPr>
            <a:lvl2pPr marL="378873" indent="0">
              <a:buNone/>
              <a:defRPr sz="1333" b="1"/>
            </a:lvl2pPr>
            <a:lvl3pPr marL="821246" indent="0">
              <a:buNone/>
              <a:defRPr sz="1333" b="1"/>
            </a:lvl3pPr>
            <a:lvl4pPr marL="1221287" indent="0">
              <a:buNone/>
              <a:defRPr sz="1333" b="1"/>
            </a:lvl4pPr>
            <a:lvl5pPr marL="1600160" indent="0">
              <a:buNone/>
              <a:defRPr sz="1333" b="1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lacus,</a:t>
            </a:r>
          </a:p>
        </p:txBody>
      </p:sp>
    </p:spTree>
    <p:extLst>
      <p:ext uri="{BB962C8B-B14F-4D97-AF65-F5344CB8AC3E}">
        <p14:creationId xmlns:p14="http://schemas.microsoft.com/office/powerpoint/2010/main" val="41620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  <p15:guide id="2" orient="horz" pos="90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Title grey-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4800" y="1359250"/>
            <a:ext cx="11887200" cy="4941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9191255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808484" y="731441"/>
            <a:ext cx="2220760" cy="499715"/>
          </a:xfrm>
        </p:spPr>
        <p:txBody>
          <a:bodyPr bIns="0" anchor="b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33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  <p15:guide id="2" pos="52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699995"/>
            <a:ext cx="5759667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6" y="1699995"/>
            <a:ext cx="497264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6" y="4080588"/>
            <a:ext cx="497264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066957"/>
            <a:ext cx="5759667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S-FAC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4800" y="1359250"/>
            <a:ext cx="11887200" cy="4941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015329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893432" y="731441"/>
            <a:ext cx="2220760" cy="499715"/>
          </a:xfrm>
        </p:spPr>
        <p:txBody>
          <a:bodyPr bIns="0" anchor="b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52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  <p15:guide id="2" pos="525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*Title grey-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731441"/>
            <a:ext cx="10419643" cy="499715"/>
          </a:xfrm>
        </p:spPr>
        <p:txBody>
          <a:bodyPr bIns="0" anchor="b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11130845" y="566616"/>
            <a:ext cx="642623" cy="627184"/>
          </a:xfrm>
          <a:noFill/>
        </p:spPr>
        <p:txBody>
          <a:bodyPr tIns="365760"/>
          <a:lstStyle>
            <a:lvl1pPr marL="0" indent="0" algn="ctr">
              <a:buNone/>
              <a:defRPr sz="667" baseline="0"/>
            </a:lvl1pPr>
          </a:lstStyle>
          <a:p>
            <a:r>
              <a:rPr lang="en-US" dirty="0"/>
              <a:t>Click icon to insert an imageE</a:t>
            </a:r>
          </a:p>
        </p:txBody>
      </p:sp>
    </p:spTree>
    <p:extLst>
      <p:ext uri="{BB962C8B-B14F-4D97-AF65-F5344CB8AC3E}">
        <p14:creationId xmlns:p14="http://schemas.microsoft.com/office/powerpoint/2010/main" val="15323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7371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904965"/>
            <a:ext cx="5364480" cy="4422775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890677"/>
            <a:ext cx="5364480" cy="4422775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75262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2 co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549401"/>
            <a:ext cx="6242493" cy="4422775"/>
          </a:xfrm>
        </p:spPr>
        <p:txBody>
          <a:bodyPr/>
          <a:lstStyle>
            <a:lvl1pPr marL="0" indent="0">
              <a:buNone/>
              <a:defRPr sz="2400" b="1"/>
            </a:lvl1pPr>
            <a:lvl2pPr marL="378873" indent="0">
              <a:spcBef>
                <a:spcPts val="0"/>
              </a:spcBef>
              <a:buNone/>
              <a:defRPr sz="2400" b="1"/>
            </a:lvl2pPr>
            <a:lvl3pPr marL="664617" indent="0">
              <a:buNone/>
              <a:defRPr sz="2400" b="1"/>
            </a:lvl3pPr>
            <a:lvl4pPr marL="924961" indent="0">
              <a:buNone/>
              <a:defRPr sz="2400" b="1"/>
            </a:lvl4pPr>
            <a:lvl5pPr marL="1217054" indent="0">
              <a:buNone/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400259" y="1549401"/>
            <a:ext cx="4231671" cy="4422775"/>
          </a:xfrm>
        </p:spPr>
        <p:txBody>
          <a:bodyPr/>
          <a:lstStyle>
            <a:lvl1pPr marL="0" indent="0">
              <a:buNone/>
              <a:defRPr sz="1467" b="0"/>
            </a:lvl1pPr>
            <a:lvl2pPr marL="378873" indent="0">
              <a:spcBef>
                <a:spcPts val="0"/>
              </a:spcBef>
              <a:buNone/>
              <a:defRPr sz="1467" b="0"/>
            </a:lvl2pPr>
            <a:lvl3pPr marL="664617" indent="0">
              <a:buNone/>
              <a:defRPr sz="1467" b="0"/>
            </a:lvl3pPr>
            <a:lvl4pPr marL="924961" indent="0">
              <a:buNone/>
              <a:defRPr sz="1467" b="0"/>
            </a:lvl4pPr>
            <a:lvl5pPr marL="1217054" indent="0">
              <a:buNone/>
              <a:defRPr sz="1467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41315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3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87473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87473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969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890496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8" y="1890495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8" y="4271088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257459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934727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923615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4" y="3493608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719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507968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3" y="5076181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5059321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49"/>
            <a:ext cx="5486400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4188849"/>
            <a:ext cx="5463447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5853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797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797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2" y="59128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1" y="59255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0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19"/>
            <a:ext cx="5486400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5475819"/>
            <a:ext cx="5463447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1465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731527"/>
            <a:ext cx="7753216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720414"/>
            <a:ext cx="2698328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3" y="3290408"/>
            <a:ext cx="270467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304768"/>
            <a:ext cx="7753216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1" y="4872981"/>
            <a:ext cx="270467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4856121"/>
            <a:ext cx="7753216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88939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6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888617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2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3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896695"/>
            <a:ext cx="11246069" cy="1448440"/>
          </a:xfrm>
          <a:noFill/>
        </p:spPr>
        <p:txBody>
          <a:bodyPr lIns="0" tIns="91440"/>
          <a:lstStyle>
            <a:lvl1pPr>
              <a:defRPr sz="2667">
                <a:solidFill>
                  <a:srgbClr val="000000"/>
                </a:solidFill>
              </a:defRPr>
            </a:lvl1pPr>
            <a:lvl2pPr>
              <a:defRPr sz="2667">
                <a:solidFill>
                  <a:srgbClr val="000000"/>
                </a:solidFill>
              </a:defRPr>
            </a:lvl2pPr>
            <a:lvl3pPr>
              <a:defRPr sz="2667">
                <a:solidFill>
                  <a:srgbClr val="000000"/>
                </a:solidFill>
              </a:defRPr>
            </a:lvl3pPr>
            <a:lvl4pPr>
              <a:defRPr sz="2667">
                <a:solidFill>
                  <a:srgbClr val="000000"/>
                </a:solidFill>
              </a:defRPr>
            </a:lvl4pPr>
            <a:lvl5pPr>
              <a:defRPr sz="2667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733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2782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50"/>
            <a:ext cx="11163868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66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5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7218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90105"/>
            <a:ext cx="11163868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1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143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321339" y="-2421176"/>
            <a:ext cx="5042667" cy="21034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600"/>
              </a:spcAft>
            </a:pPr>
            <a:r>
              <a:rPr lang="en-US" sz="1867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DO YOU HAVE ANY BIG QUESTIONS?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5"/>
          <a:stretch/>
        </p:blipFill>
        <p:spPr>
          <a:xfrm>
            <a:off x="486834" y="6261927"/>
            <a:ext cx="2850557" cy="3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515940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13266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52" y="544589"/>
            <a:ext cx="2382461" cy="8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1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358552" y="-1972722"/>
            <a:ext cx="4670533" cy="13236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r>
              <a:rPr lang="en-US" sz="1867" b="1" baseline="0" dirty="0">
                <a:solidFill>
                  <a:schemeClr val="bg1"/>
                </a:solidFill>
              </a:rPr>
              <a:t>WE START WITH YES.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6060003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12192000" cy="6011939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12192000" cy="6011939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3998350"/>
            <a:ext cx="54864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3998350"/>
            <a:ext cx="5463447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6999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6999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109775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1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899573"/>
            <a:ext cx="299452" cy="276148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401282"/>
            <a:ext cx="7979531" cy="441436"/>
          </a:xfrm>
        </p:spPr>
        <p:txBody>
          <a:bodyPr/>
          <a:lstStyle>
            <a:lvl1pPr marL="0" indent="0">
              <a:buNone/>
              <a:defRPr sz="1333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333" b="0" cap="all" dirty="0">
                <a:solidFill>
                  <a:srgbClr val="000000"/>
                </a:solidFill>
              </a:rPr>
              <a:t>Type in Name of </a:t>
            </a:r>
            <a:r>
              <a:rPr lang="en-US" sz="1333" b="0" cap="all" dirty="0" err="1">
                <a:solidFill>
                  <a:srgbClr val="000000"/>
                </a:solidFill>
              </a:rPr>
              <a:t>fACILITY</a:t>
            </a:r>
            <a:r>
              <a:rPr lang="en-US" sz="1333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333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37458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227511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1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0360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81605"/>
            <a:ext cx="299452" cy="276148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-1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3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"/>
            <a:ext cx="5974080" cy="3663951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1"/>
            <a:ext cx="5974080" cy="3663951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788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8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699996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4373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4373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1" y="5735092"/>
            <a:ext cx="5327631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19" y="5735092"/>
            <a:ext cx="5327631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microsoft.com/office/2007/relationships/hdphoto" Target="../media/hdphoto1.wdp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image" Target="../media/image12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image" Target="../media/image11.png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4881" y="6436887"/>
            <a:ext cx="777240" cy="2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99996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3048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69" r:id="rId18"/>
    <p:sldLayoutId id="2147483770" r:id="rId19"/>
    <p:sldLayoutId id="2147483771" r:id="rId20"/>
    <p:sldLayoutId id="2147483772" r:id="rId21"/>
    <p:sldLayoutId id="2147483761" r:id="rId22"/>
    <p:sldLayoutId id="2147483762" r:id="rId23"/>
    <p:sldLayoutId id="2147483763" r:id="rId24"/>
    <p:sldLayoutId id="2147483765" r:id="rId25"/>
    <p:sldLayoutId id="2147483766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99998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3048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pic>
        <p:nvPicPr>
          <p:cNvPr id="8" name="Picture 2" descr="C:\Users\amiesen\Desktop\anlrgbpptlogo.png"/>
          <p:cNvPicPr>
            <a:picLocks noChangeArrowheads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1898" y="6473709"/>
            <a:ext cx="777240" cy="2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12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  <p:sldLayoutId id="2147483828" r:id="rId24"/>
    <p:sldLayoutId id="2147483829" r:id="rId25"/>
    <p:sldLayoutId id="2147483830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342900" rtl="0" eaLnBrk="1" latinLnBrk="0" hangingPunct="1">
        <a:lnSpc>
          <a:spcPct val="95000"/>
        </a:lnSpc>
        <a:spcBef>
          <a:spcPct val="0"/>
        </a:spcBef>
        <a:buNone/>
        <a:defRPr sz="21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29779" indent="-129779" algn="l" defTabSz="342900" rtl="0" eaLnBrk="1" latinLnBrk="0" hangingPunct="1">
        <a:spcBef>
          <a:spcPts val="450"/>
        </a:spcBef>
        <a:spcAft>
          <a:spcPts val="0"/>
        </a:spcAft>
        <a:buFont typeface="Wingdings" pitchFamily="2" charset="2"/>
        <a:buChar char="§"/>
        <a:defRPr sz="135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390525" indent="-177404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35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602456" indent="-140494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35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815579" indent="-128588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028700" indent="-128588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320" y="6399991"/>
            <a:ext cx="786857" cy="2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7" cstate="screen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500575"/>
            <a:ext cx="255394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9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  <p:sldLayoutId id="2147483862" r:id="rId31"/>
    <p:sldLayoutId id="2147483863" r:id="rId32"/>
    <p:sldLayoutId id="2147483864" r:id="rId33"/>
    <p:sldLayoutId id="2147483865" r:id="rId3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19617" y="1689100"/>
            <a:ext cx="10348383" cy="2706624"/>
          </a:xfrm>
        </p:spPr>
        <p:txBody>
          <a:bodyPr/>
          <a:lstStyle/>
          <a:p>
            <a:r>
              <a:rPr lang="en-US" dirty="0"/>
              <a:t>Writing a specific aims</a:t>
            </a:r>
            <a:br>
              <a:rPr lang="en-US" dirty="0"/>
            </a:br>
            <a:r>
              <a:rPr lang="en-US" dirty="0"/>
              <a:t>page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71513" y="5425956"/>
            <a:ext cx="1806642" cy="393700"/>
          </a:xfrm>
        </p:spPr>
        <p:txBody>
          <a:bodyPr>
            <a:normAutofit/>
          </a:bodyPr>
          <a:lstStyle/>
          <a:p>
            <a:r>
              <a:rPr lang="en-US" sz="1600" dirty="0"/>
              <a:t>January 9, 2021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" t="18419" r="9723" b="30025"/>
          <a:stretch/>
        </p:blipFill>
        <p:spPr>
          <a:xfrm>
            <a:off x="6522720" y="1679211"/>
            <a:ext cx="5669280" cy="27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8293"/>
            <a:ext cx="11163868" cy="618215"/>
          </a:xfrm>
        </p:spPr>
        <p:txBody>
          <a:bodyPr/>
          <a:lstStyle/>
          <a:p>
            <a:r>
              <a:rPr lang="en-US" dirty="0"/>
              <a:t>Scientific Article Format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567"/>
            <a:ext cx="3645877" cy="359669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u="sng" dirty="0"/>
              <a:t>ORDER</a:t>
            </a:r>
          </a:p>
          <a:p>
            <a:pPr marL="457200" indent="-457200">
              <a:buAutoNum type="arabicPeriod"/>
            </a:pPr>
            <a:r>
              <a:rPr lang="en-US" sz="2400" dirty="0"/>
              <a:t>Abstract</a:t>
            </a:r>
          </a:p>
          <a:p>
            <a:pPr marL="457200" indent="-457200">
              <a:buAutoNum type="arabicPeriod"/>
            </a:pPr>
            <a:r>
              <a:rPr lang="en-US" sz="2400" dirty="0"/>
              <a:t>Introduction</a:t>
            </a:r>
          </a:p>
          <a:p>
            <a:pPr marL="457200" indent="-457200">
              <a:buAutoNum type="arabicPeriod"/>
            </a:pPr>
            <a:r>
              <a:rPr lang="en-US" sz="2400" dirty="0"/>
              <a:t>Skim Methods/Results</a:t>
            </a:r>
          </a:p>
          <a:p>
            <a:pPr marL="457200" indent="-457200">
              <a:buAutoNum type="arabicPeriod"/>
            </a:pPr>
            <a:r>
              <a:rPr lang="en-US" sz="2400" dirty="0"/>
              <a:t>Discussion</a:t>
            </a:r>
          </a:p>
          <a:p>
            <a:pPr marL="457200" indent="-457200">
              <a:buAutoNum type="arabicPeriod"/>
            </a:pPr>
            <a:r>
              <a:rPr lang="en-US" sz="2400" dirty="0"/>
              <a:t>Read Methods/Results</a:t>
            </a:r>
          </a:p>
          <a:p>
            <a:pPr marL="284162" lvl="1" indent="0">
              <a:buNone/>
            </a:pPr>
            <a:endParaRPr lang="en-US" sz="2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13951" y="1509132"/>
            <a:ext cx="4876800" cy="1965051"/>
          </a:xfrm>
          <a:prstGeom prst="rect">
            <a:avLst/>
          </a:prstGeom>
        </p:spPr>
        <p:txBody>
          <a:bodyPr vert="horz" lIns="0" tIns="0" rIns="0" bIns="6096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US" sz="2133" dirty="0"/>
          </a:p>
          <a:p>
            <a:pPr marL="0" indent="0">
              <a:buNone/>
            </a:pPr>
            <a:br>
              <a:rPr lang="en-US" sz="2133" dirty="0"/>
            </a:br>
            <a:endParaRPr lang="en-US" sz="2133" dirty="0"/>
          </a:p>
        </p:txBody>
      </p:sp>
      <p:pic>
        <p:nvPicPr>
          <p:cNvPr id="1028" name="Picture 4" descr="Research Methods in Psychological Science | Reading Assignment:  Communicating Science | Top Hat">
            <a:extLst>
              <a:ext uri="{FF2B5EF4-FFF2-40B4-BE49-F238E27FC236}">
                <a16:creationId xmlns:a16="http://schemas.microsoft.com/office/drawing/2014/main" id="{8049D49D-118A-9247-9311-AE465B3C6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99" y="132373"/>
            <a:ext cx="50038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7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4936DC-6C64-0843-B4F0-17D367784A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1953" y="34131"/>
            <a:ext cx="5068093" cy="6789737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87E3547-0C24-CC4D-8555-5D3AB289B2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FAAC5A-9C4F-4278-920D-DF2BAB595749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39E9-0128-3D47-A688-5E00EB0FD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start with a specific aims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615F7-9FBC-154F-B143-27955352E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99995"/>
            <a:ext cx="5873261" cy="4422776"/>
          </a:xfrm>
        </p:spPr>
        <p:txBody>
          <a:bodyPr/>
          <a:lstStyle/>
          <a:p>
            <a:r>
              <a:rPr lang="en-US" dirty="0"/>
              <a:t>A specific aims page is </a:t>
            </a:r>
            <a:r>
              <a:rPr lang="en-US" b="1" dirty="0"/>
              <a:t>THE MOST CRITICAL </a:t>
            </a:r>
            <a:r>
              <a:rPr lang="en-US" dirty="0"/>
              <a:t>part of any scientific project. It is a combination of persuasive writing and science married together in one page. A specific aims page does the following: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Demonstrates a problem, a gap in current knowledge, and suggests a solution</a:t>
            </a:r>
          </a:p>
          <a:p>
            <a:pPr lvl="1"/>
            <a:r>
              <a:rPr lang="en-US" dirty="0"/>
              <a:t>Aims that work toward a defended solution and reveal the impact of the proposal on the problem, the field, and future research</a:t>
            </a:r>
          </a:p>
          <a:p>
            <a:pPr lvl="1"/>
            <a:r>
              <a:rPr lang="en-US" dirty="0"/>
              <a:t>Creates easily understood rationale and methodology in laymen’s terms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093D4-72D4-DF41-97B8-14DDBA1D2C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A7D6A-3F91-E342-BA63-7DEC6B313CE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7261" y="1699995"/>
            <a:ext cx="2897462" cy="4422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41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0" y="0"/>
            <a:ext cx="12192000" cy="5987143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 bwMode="auto">
          <a:xfrm>
            <a:off x="2596279" y="1697229"/>
            <a:ext cx="6999442" cy="2738912"/>
            <a:chOff x="4398" y="-378"/>
            <a:chExt cx="1104" cy="432"/>
          </a:xfrm>
        </p:grpSpPr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948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4x3 General 111715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4x3 General 111715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n_Argonne presentation_16x9" id="{3EC36352-2A32-614F-8AAD-4744F07DD87E}" vid="{F40899AE-EDF5-E44A-917A-309866E00AC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131</Words>
  <Application>Microsoft Macintosh PowerPoint</Application>
  <PresentationFormat>Widescreen</PresentationFormat>
  <Paragraphs>23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Wingdings</vt:lpstr>
      <vt:lpstr>4x3 General 111715</vt:lpstr>
      <vt:lpstr>1_4x3 General 111715</vt:lpstr>
      <vt:lpstr>presentation_16x9</vt:lpstr>
      <vt:lpstr>Writing a specific aims page</vt:lpstr>
      <vt:lpstr>Scientific Article Format</vt:lpstr>
      <vt:lpstr>PowerPoint Presentation</vt:lpstr>
      <vt:lpstr>Why start with a specific aims page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a specific aims page</dc:title>
  <dc:creator>Hampton-Marcell, Jarrad T.</dc:creator>
  <cp:lastModifiedBy>Hampton-Marcell, Jarrad T.</cp:lastModifiedBy>
  <cp:revision>1</cp:revision>
  <dcterms:created xsi:type="dcterms:W3CDTF">2021-01-09T14:29:21Z</dcterms:created>
  <dcterms:modified xsi:type="dcterms:W3CDTF">2021-01-09T14:35:05Z</dcterms:modified>
</cp:coreProperties>
</file>