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343" r:id="rId5"/>
    <p:sldId id="365" r:id="rId6"/>
    <p:sldId id="375" r:id="rId7"/>
    <p:sldId id="363" r:id="rId8"/>
    <p:sldId id="364" r:id="rId9"/>
    <p:sldId id="347" r:id="rId10"/>
    <p:sldId id="376" r:id="rId11"/>
    <p:sldId id="350" r:id="rId12"/>
    <p:sldId id="351" r:id="rId13"/>
    <p:sldId id="368" r:id="rId14"/>
    <p:sldId id="374" r:id="rId15"/>
    <p:sldId id="349" r:id="rId16"/>
    <p:sldId id="353" r:id="rId17"/>
    <p:sldId id="366" r:id="rId18"/>
    <p:sldId id="370" r:id="rId19"/>
    <p:sldId id="369" r:id="rId20"/>
    <p:sldId id="371" r:id="rId21"/>
    <p:sldId id="372" r:id="rId22"/>
    <p:sldId id="373" r:id="rId23"/>
    <p:sldId id="377" r:id="rId24"/>
    <p:sldId id="360" r:id="rId25"/>
    <p:sldId id="378" r:id="rId26"/>
    <p:sldId id="35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7CCDE6-0449-8380-0272-1F2C658C11A3}" name="Fabbri Marco (F4E)" initials="MF" userId="S::Marco.Fabbri@f4e.europa.eu::81c99687-4fb9-4e73-ba78-f27f1d7f011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bbri Marco (F4E)" initials="FM(" lastIdx="1" clrIdx="0">
    <p:extLst>
      <p:ext uri="{19B8F6BF-5375-455C-9EA6-DF929625EA0E}">
        <p15:presenceInfo xmlns:p15="http://schemas.microsoft.com/office/powerpoint/2012/main" userId="S::Marco.Fabbri@f4e.europa.eu::81c99687-4fb9-4e73-ba78-f27f1d7f01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2D2215"/>
    <a:srgbClr val="FF6600"/>
    <a:srgbClr val="3338FD"/>
    <a:srgbClr val="FF3399"/>
    <a:srgbClr val="043589"/>
    <a:srgbClr val="FF9933"/>
    <a:srgbClr val="FFCCCC"/>
    <a:srgbClr val="E8E8E8"/>
    <a:srgbClr val="0966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F9767B-CEB5-4043-97DD-14397609CFB5}" v="350" dt="2025-05-21T09:00:06.4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946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ghi Davide (F4E)" userId="0a1cc141-c74b-4c68-a4c7-c017a4b8fed8" providerId="ADAL" clId="{19F7AB96-EC8E-4F12-AD74-CC85A28E19B4}"/>
    <pc:docChg chg="undo custSel addSld delSld modSld">
      <pc:chgData name="Laghi Davide (F4E)" userId="0a1cc141-c74b-4c68-a4c7-c017a4b8fed8" providerId="ADAL" clId="{19F7AB96-EC8E-4F12-AD74-CC85A28E19B4}" dt="2025-04-04T12:18:18.357" v="4991"/>
      <pc:docMkLst>
        <pc:docMk/>
      </pc:docMkLst>
      <pc:sldChg chg="addSp delSp modSp mod">
        <pc:chgData name="Laghi Davide (F4E)" userId="0a1cc141-c74b-4c68-a4c7-c017a4b8fed8" providerId="ADAL" clId="{19F7AB96-EC8E-4F12-AD74-CC85A28E19B4}" dt="2025-04-02T14:16:50.005" v="626" actId="1076"/>
        <pc:sldMkLst>
          <pc:docMk/>
          <pc:sldMk cId="1435537255" sldId="343"/>
        </pc:sldMkLst>
        <pc:spChg chg="mod">
          <ac:chgData name="Laghi Davide (F4E)" userId="0a1cc141-c74b-4c68-a4c7-c017a4b8fed8" providerId="ADAL" clId="{19F7AB96-EC8E-4F12-AD74-CC85A28E19B4}" dt="2025-04-02T13:57:16.997" v="84" actId="20577"/>
          <ac:spMkLst>
            <pc:docMk/>
            <pc:sldMk cId="1435537255" sldId="343"/>
            <ac:spMk id="2" creationId="{60C9013E-2EFB-4849-81A4-638B4B55922F}"/>
          </ac:spMkLst>
        </pc:spChg>
        <pc:spChg chg="mod">
          <ac:chgData name="Laghi Davide (F4E)" userId="0a1cc141-c74b-4c68-a4c7-c017a4b8fed8" providerId="ADAL" clId="{19F7AB96-EC8E-4F12-AD74-CC85A28E19B4}" dt="2025-04-02T14:15:16.625" v="604" actId="1076"/>
          <ac:spMkLst>
            <pc:docMk/>
            <pc:sldMk cId="1435537255" sldId="343"/>
            <ac:spMk id="3" creationId="{CB340986-B465-99F6-FBD8-F3F4DE532A53}"/>
          </ac:spMkLst>
        </pc:spChg>
        <pc:spChg chg="mod">
          <ac:chgData name="Laghi Davide (F4E)" userId="0a1cc141-c74b-4c68-a4c7-c017a4b8fed8" providerId="ADAL" clId="{19F7AB96-EC8E-4F12-AD74-CC85A28E19B4}" dt="2025-04-02T14:02:21.618" v="214" actId="1076"/>
          <ac:spMkLst>
            <pc:docMk/>
            <pc:sldMk cId="1435537255" sldId="343"/>
            <ac:spMk id="4" creationId="{EE4BF8F0-F602-1F48-7F86-219F037CB2C4}"/>
          </ac:spMkLst>
        </pc:spChg>
        <pc:spChg chg="add mod">
          <ac:chgData name="Laghi Davide (F4E)" userId="0a1cc141-c74b-4c68-a4c7-c017a4b8fed8" providerId="ADAL" clId="{19F7AB96-EC8E-4F12-AD74-CC85A28E19B4}" dt="2025-04-02T14:15:54.191" v="616" actId="20577"/>
          <ac:spMkLst>
            <pc:docMk/>
            <pc:sldMk cId="1435537255" sldId="343"/>
            <ac:spMk id="9" creationId="{9E783A99-5CFD-955E-0328-FAE5567446A7}"/>
          </ac:spMkLst>
        </pc:spChg>
        <pc:picChg chg="add mod">
          <ac:chgData name="Laghi Davide (F4E)" userId="0a1cc141-c74b-4c68-a4c7-c017a4b8fed8" providerId="ADAL" clId="{19F7AB96-EC8E-4F12-AD74-CC85A28E19B4}" dt="2025-04-02T14:16:00.735" v="617" actId="1076"/>
          <ac:picMkLst>
            <pc:docMk/>
            <pc:sldMk cId="1435537255" sldId="343"/>
            <ac:picMk id="5" creationId="{778CD80B-675B-78E0-48DD-1CFDB629DD36}"/>
          </ac:picMkLst>
        </pc:picChg>
        <pc:picChg chg="add mod">
          <ac:chgData name="Laghi Davide (F4E)" userId="0a1cc141-c74b-4c68-a4c7-c017a4b8fed8" providerId="ADAL" clId="{19F7AB96-EC8E-4F12-AD74-CC85A28E19B4}" dt="2025-04-02T14:16:50.005" v="626" actId="1076"/>
          <ac:picMkLst>
            <pc:docMk/>
            <pc:sldMk cId="1435537255" sldId="343"/>
            <ac:picMk id="1026" creationId="{ADFB6A23-CC2F-9F42-0E1E-86AB788B62E9}"/>
          </ac:picMkLst>
        </pc:picChg>
      </pc:sldChg>
      <pc:sldChg chg="modSp new del mod">
        <pc:chgData name="Laghi Davide (F4E)" userId="0a1cc141-c74b-4c68-a4c7-c017a4b8fed8" providerId="ADAL" clId="{19F7AB96-EC8E-4F12-AD74-CC85A28E19B4}" dt="2025-04-02T14:08:17.493" v="354" actId="47"/>
        <pc:sldMkLst>
          <pc:docMk/>
          <pc:sldMk cId="2032850699" sldId="344"/>
        </pc:sldMkLst>
      </pc:sldChg>
      <pc:sldChg chg="new del">
        <pc:chgData name="Laghi Davide (F4E)" userId="0a1cc141-c74b-4c68-a4c7-c017a4b8fed8" providerId="ADAL" clId="{19F7AB96-EC8E-4F12-AD74-CC85A28E19B4}" dt="2025-04-02T14:08:17.493" v="354" actId="47"/>
        <pc:sldMkLst>
          <pc:docMk/>
          <pc:sldMk cId="459834184" sldId="345"/>
        </pc:sldMkLst>
      </pc:sldChg>
      <pc:sldChg chg="new del">
        <pc:chgData name="Laghi Davide (F4E)" userId="0a1cc141-c74b-4c68-a4c7-c017a4b8fed8" providerId="ADAL" clId="{19F7AB96-EC8E-4F12-AD74-CC85A28E19B4}" dt="2025-04-02T14:08:17.493" v="354" actId="47"/>
        <pc:sldMkLst>
          <pc:docMk/>
          <pc:sldMk cId="790592959" sldId="346"/>
        </pc:sldMkLst>
      </pc:sldChg>
      <pc:sldChg chg="addSp delSp modSp new mod">
        <pc:chgData name="Laghi Davide (F4E)" userId="0a1cc141-c74b-4c68-a4c7-c017a4b8fed8" providerId="ADAL" clId="{19F7AB96-EC8E-4F12-AD74-CC85A28E19B4}" dt="2025-04-03T13:19:12.960" v="3548" actId="20577"/>
        <pc:sldMkLst>
          <pc:docMk/>
          <pc:sldMk cId="2899817233" sldId="347"/>
        </pc:sldMkLst>
        <pc:spChg chg="mod">
          <ac:chgData name="Laghi Davide (F4E)" userId="0a1cc141-c74b-4c68-a4c7-c017a4b8fed8" providerId="ADAL" clId="{19F7AB96-EC8E-4F12-AD74-CC85A28E19B4}" dt="2025-04-03T10:14:19.539" v="1578" actId="1076"/>
          <ac:spMkLst>
            <pc:docMk/>
            <pc:sldMk cId="2899817233" sldId="347"/>
            <ac:spMk id="2" creationId="{BA756EAE-1E43-7D9A-0B2E-E7B2B9918C7B}"/>
          </ac:spMkLst>
        </pc:spChg>
        <pc:spChg chg="mod">
          <ac:chgData name="Laghi Davide (F4E)" userId="0a1cc141-c74b-4c68-a4c7-c017a4b8fed8" providerId="ADAL" clId="{19F7AB96-EC8E-4F12-AD74-CC85A28E19B4}" dt="2025-04-03T13:19:12.960" v="3548" actId="20577"/>
          <ac:spMkLst>
            <pc:docMk/>
            <pc:sldMk cId="2899817233" sldId="347"/>
            <ac:spMk id="4" creationId="{01AD7088-AD46-0D46-6528-55AF8C3BE9B9}"/>
          </ac:spMkLst>
        </pc:spChg>
        <pc:spChg chg="add mod">
          <ac:chgData name="Laghi Davide (F4E)" userId="0a1cc141-c74b-4c68-a4c7-c017a4b8fed8" providerId="ADAL" clId="{19F7AB96-EC8E-4F12-AD74-CC85A28E19B4}" dt="2025-04-03T09:53:48.856" v="857" actId="14100"/>
          <ac:spMkLst>
            <pc:docMk/>
            <pc:sldMk cId="2899817233" sldId="347"/>
            <ac:spMk id="1044" creationId="{DACC2272-27D0-007D-6B6D-618725458CEC}"/>
          </ac:spMkLst>
        </pc:spChg>
        <pc:spChg chg="add mod">
          <ac:chgData name="Laghi Davide (F4E)" userId="0a1cc141-c74b-4c68-a4c7-c017a4b8fed8" providerId="ADAL" clId="{19F7AB96-EC8E-4F12-AD74-CC85A28E19B4}" dt="2025-04-03T09:54:16.464" v="864" actId="164"/>
          <ac:spMkLst>
            <pc:docMk/>
            <pc:sldMk cId="2899817233" sldId="347"/>
            <ac:spMk id="1045" creationId="{DEA9B630-EA62-9335-C0C7-DCA5C0539187}"/>
          </ac:spMkLst>
        </pc:spChg>
        <pc:spChg chg="add mod">
          <ac:chgData name="Laghi Davide (F4E)" userId="0a1cc141-c74b-4c68-a4c7-c017a4b8fed8" providerId="ADAL" clId="{19F7AB96-EC8E-4F12-AD74-CC85A28E19B4}" dt="2025-04-03T09:54:16.464" v="864" actId="164"/>
          <ac:spMkLst>
            <pc:docMk/>
            <pc:sldMk cId="2899817233" sldId="347"/>
            <ac:spMk id="1046" creationId="{04027548-7CCD-A0A2-C87A-420981FAC601}"/>
          </ac:spMkLst>
        </pc:spChg>
        <pc:spChg chg="add mod">
          <ac:chgData name="Laghi Davide (F4E)" userId="0a1cc141-c74b-4c68-a4c7-c017a4b8fed8" providerId="ADAL" clId="{19F7AB96-EC8E-4F12-AD74-CC85A28E19B4}" dt="2025-04-03T10:02:07.481" v="1211" actId="20577"/>
          <ac:spMkLst>
            <pc:docMk/>
            <pc:sldMk cId="2899817233" sldId="347"/>
            <ac:spMk id="1051" creationId="{B4311B8F-EB4A-44DB-12D0-B1BCC36EFE23}"/>
          </ac:spMkLst>
        </pc:spChg>
        <pc:spChg chg="mod">
          <ac:chgData name="Laghi Davide (F4E)" userId="0a1cc141-c74b-4c68-a4c7-c017a4b8fed8" providerId="ADAL" clId="{19F7AB96-EC8E-4F12-AD74-CC85A28E19B4}" dt="2025-04-03T09:57:02.769" v="1019"/>
          <ac:spMkLst>
            <pc:docMk/>
            <pc:sldMk cId="2899817233" sldId="347"/>
            <ac:spMk id="1056" creationId="{C0D53DD4-A565-3B54-9C82-BFEE4C6590C9}"/>
          </ac:spMkLst>
        </pc:spChg>
        <pc:spChg chg="mod">
          <ac:chgData name="Laghi Davide (F4E)" userId="0a1cc141-c74b-4c68-a4c7-c017a4b8fed8" providerId="ADAL" clId="{19F7AB96-EC8E-4F12-AD74-CC85A28E19B4}" dt="2025-04-03T09:57:02.769" v="1019"/>
          <ac:spMkLst>
            <pc:docMk/>
            <pc:sldMk cId="2899817233" sldId="347"/>
            <ac:spMk id="1057" creationId="{74C62A14-C6F7-B10D-C995-7E74C19431BE}"/>
          </ac:spMkLst>
        </pc:spChg>
        <pc:spChg chg="add mod">
          <ac:chgData name="Laghi Davide (F4E)" userId="0a1cc141-c74b-4c68-a4c7-c017a4b8fed8" providerId="ADAL" clId="{19F7AB96-EC8E-4F12-AD74-CC85A28E19B4}" dt="2025-04-03T10:02:59.212" v="1222" actId="1076"/>
          <ac:spMkLst>
            <pc:docMk/>
            <pc:sldMk cId="2899817233" sldId="347"/>
            <ac:spMk id="1061" creationId="{A565F837-C4B3-9931-A6D5-65BED510B378}"/>
          </ac:spMkLst>
        </pc:spChg>
        <pc:spChg chg="mod">
          <ac:chgData name="Laghi Davide (F4E)" userId="0a1cc141-c74b-4c68-a4c7-c017a4b8fed8" providerId="ADAL" clId="{19F7AB96-EC8E-4F12-AD74-CC85A28E19B4}" dt="2025-04-03T09:59:33.237" v="1119"/>
          <ac:spMkLst>
            <pc:docMk/>
            <pc:sldMk cId="2899817233" sldId="347"/>
            <ac:spMk id="1063" creationId="{8B42D403-039E-BFCE-3F65-3FEA7A75521E}"/>
          </ac:spMkLst>
        </pc:spChg>
        <pc:spChg chg="mod">
          <ac:chgData name="Laghi Davide (F4E)" userId="0a1cc141-c74b-4c68-a4c7-c017a4b8fed8" providerId="ADAL" clId="{19F7AB96-EC8E-4F12-AD74-CC85A28E19B4}" dt="2025-04-03T09:59:33.237" v="1119"/>
          <ac:spMkLst>
            <pc:docMk/>
            <pc:sldMk cId="2899817233" sldId="347"/>
            <ac:spMk id="1064" creationId="{A921F142-453A-EE89-16CB-F117CF7B81ED}"/>
          </ac:spMkLst>
        </pc:spChg>
        <pc:spChg chg="add mod">
          <ac:chgData name="Laghi Davide (F4E)" userId="0a1cc141-c74b-4c68-a4c7-c017a4b8fed8" providerId="ADAL" clId="{19F7AB96-EC8E-4F12-AD74-CC85A28E19B4}" dt="2025-04-03T10:00:14.946" v="1166" actId="20577"/>
          <ac:spMkLst>
            <pc:docMk/>
            <pc:sldMk cId="2899817233" sldId="347"/>
            <ac:spMk id="1067" creationId="{BCF06E4F-E4E6-E49B-D11B-15ECBF80B453}"/>
          </ac:spMkLst>
        </pc:spChg>
        <pc:spChg chg="mod">
          <ac:chgData name="Laghi Davide (F4E)" userId="0a1cc141-c74b-4c68-a4c7-c017a4b8fed8" providerId="ADAL" clId="{19F7AB96-EC8E-4F12-AD74-CC85A28E19B4}" dt="2025-04-03T10:00:59.749" v="1197"/>
          <ac:spMkLst>
            <pc:docMk/>
            <pc:sldMk cId="2899817233" sldId="347"/>
            <ac:spMk id="1071" creationId="{4C2E058D-5D8F-9474-5AD7-2996A77CCB3A}"/>
          </ac:spMkLst>
        </pc:spChg>
        <pc:spChg chg="mod">
          <ac:chgData name="Laghi Davide (F4E)" userId="0a1cc141-c74b-4c68-a4c7-c017a4b8fed8" providerId="ADAL" clId="{19F7AB96-EC8E-4F12-AD74-CC85A28E19B4}" dt="2025-04-03T10:00:59.749" v="1197"/>
          <ac:spMkLst>
            <pc:docMk/>
            <pc:sldMk cId="2899817233" sldId="347"/>
            <ac:spMk id="1072" creationId="{E3DCEB45-A294-A001-DEDD-D54355FB5731}"/>
          </ac:spMkLst>
        </pc:spChg>
        <pc:spChg chg="add mod">
          <ac:chgData name="Laghi Davide (F4E)" userId="0a1cc141-c74b-4c68-a4c7-c017a4b8fed8" providerId="ADAL" clId="{19F7AB96-EC8E-4F12-AD74-CC85A28E19B4}" dt="2025-04-03T10:13:47.236" v="1571" actId="14100"/>
          <ac:spMkLst>
            <pc:docMk/>
            <pc:sldMk cId="2899817233" sldId="347"/>
            <ac:spMk id="1074" creationId="{AD8352ED-C728-17D0-196B-F8E45757F6A3}"/>
          </ac:spMkLst>
        </pc:spChg>
        <pc:spChg chg="mod">
          <ac:chgData name="Laghi Davide (F4E)" userId="0a1cc141-c74b-4c68-a4c7-c017a4b8fed8" providerId="ADAL" clId="{19F7AB96-EC8E-4F12-AD74-CC85A28E19B4}" dt="2025-04-03T10:04:15.909" v="1293"/>
          <ac:spMkLst>
            <pc:docMk/>
            <pc:sldMk cId="2899817233" sldId="347"/>
            <ac:spMk id="1081" creationId="{A83DB494-B1E8-6896-E75F-47A7D46C6173}"/>
          </ac:spMkLst>
        </pc:spChg>
        <pc:spChg chg="mod">
          <ac:chgData name="Laghi Davide (F4E)" userId="0a1cc141-c74b-4c68-a4c7-c017a4b8fed8" providerId="ADAL" clId="{19F7AB96-EC8E-4F12-AD74-CC85A28E19B4}" dt="2025-04-03T10:04:15.909" v="1293"/>
          <ac:spMkLst>
            <pc:docMk/>
            <pc:sldMk cId="2899817233" sldId="347"/>
            <ac:spMk id="1082" creationId="{2F65FB0E-F374-040A-815C-4F8E9D4A3E14}"/>
          </ac:spMkLst>
        </pc:spChg>
        <pc:spChg chg="add mod">
          <ac:chgData name="Laghi Davide (F4E)" userId="0a1cc141-c74b-4c68-a4c7-c017a4b8fed8" providerId="ADAL" clId="{19F7AB96-EC8E-4F12-AD74-CC85A28E19B4}" dt="2025-04-03T10:22:58.994" v="1769" actId="20577"/>
          <ac:spMkLst>
            <pc:docMk/>
            <pc:sldMk cId="2899817233" sldId="347"/>
            <ac:spMk id="1084" creationId="{683B9F0D-ABE0-8931-7249-C681AB991FFF}"/>
          </ac:spMkLst>
        </pc:spChg>
        <pc:spChg chg="mod">
          <ac:chgData name="Laghi Davide (F4E)" userId="0a1cc141-c74b-4c68-a4c7-c017a4b8fed8" providerId="ADAL" clId="{19F7AB96-EC8E-4F12-AD74-CC85A28E19B4}" dt="2025-04-03T10:12:10.372" v="1384"/>
          <ac:spMkLst>
            <pc:docMk/>
            <pc:sldMk cId="2899817233" sldId="347"/>
            <ac:spMk id="1088" creationId="{8AFD6F11-A773-662F-A845-E66299AA953A}"/>
          </ac:spMkLst>
        </pc:spChg>
        <pc:spChg chg="mod">
          <ac:chgData name="Laghi Davide (F4E)" userId="0a1cc141-c74b-4c68-a4c7-c017a4b8fed8" providerId="ADAL" clId="{19F7AB96-EC8E-4F12-AD74-CC85A28E19B4}" dt="2025-04-03T10:12:10.372" v="1384"/>
          <ac:spMkLst>
            <pc:docMk/>
            <pc:sldMk cId="2899817233" sldId="347"/>
            <ac:spMk id="1089" creationId="{E8BDA4FC-7597-672A-254E-E5B761A6B44D}"/>
          </ac:spMkLst>
        </pc:spChg>
        <pc:spChg chg="add mod">
          <ac:chgData name="Laghi Davide (F4E)" userId="0a1cc141-c74b-4c68-a4c7-c017a4b8fed8" providerId="ADAL" clId="{19F7AB96-EC8E-4F12-AD74-CC85A28E19B4}" dt="2025-04-03T10:13:25.032" v="1529" actId="20577"/>
          <ac:spMkLst>
            <pc:docMk/>
            <pc:sldMk cId="2899817233" sldId="347"/>
            <ac:spMk id="1091" creationId="{E2568724-E2E4-8C23-742D-900BD9160AE0}"/>
          </ac:spMkLst>
        </pc:spChg>
        <pc:spChg chg="mod">
          <ac:chgData name="Laghi Davide (F4E)" userId="0a1cc141-c74b-4c68-a4c7-c017a4b8fed8" providerId="ADAL" clId="{19F7AB96-EC8E-4F12-AD74-CC85A28E19B4}" dt="2025-04-03T10:16:11.495" v="1580"/>
          <ac:spMkLst>
            <pc:docMk/>
            <pc:sldMk cId="2899817233" sldId="347"/>
            <ac:spMk id="1095" creationId="{BB877049-FAA6-33FF-2FC6-3E56E1A51D17}"/>
          </ac:spMkLst>
        </pc:spChg>
        <pc:spChg chg="mod">
          <ac:chgData name="Laghi Davide (F4E)" userId="0a1cc141-c74b-4c68-a4c7-c017a4b8fed8" providerId="ADAL" clId="{19F7AB96-EC8E-4F12-AD74-CC85A28E19B4}" dt="2025-04-03T10:16:11.495" v="1580"/>
          <ac:spMkLst>
            <pc:docMk/>
            <pc:sldMk cId="2899817233" sldId="347"/>
            <ac:spMk id="1096" creationId="{72F99B39-2FE3-19F9-4F49-BC57C0700D67}"/>
          </ac:spMkLst>
        </pc:spChg>
        <pc:spChg chg="add mod">
          <ac:chgData name="Laghi Davide (F4E)" userId="0a1cc141-c74b-4c68-a4c7-c017a4b8fed8" providerId="ADAL" clId="{19F7AB96-EC8E-4F12-AD74-CC85A28E19B4}" dt="2025-04-03T10:18:06.148" v="1692" actId="20577"/>
          <ac:spMkLst>
            <pc:docMk/>
            <pc:sldMk cId="2899817233" sldId="347"/>
            <ac:spMk id="1098" creationId="{2842EE86-7FD1-BD17-A8BE-D1B4842DA557}"/>
          </ac:spMkLst>
        </pc:spChg>
        <pc:spChg chg="mod">
          <ac:chgData name="Laghi Davide (F4E)" userId="0a1cc141-c74b-4c68-a4c7-c017a4b8fed8" providerId="ADAL" clId="{19F7AB96-EC8E-4F12-AD74-CC85A28E19B4}" dt="2025-04-03T10:19:39.130" v="1693"/>
          <ac:spMkLst>
            <pc:docMk/>
            <pc:sldMk cId="2899817233" sldId="347"/>
            <ac:spMk id="1101" creationId="{C0BE5E20-A174-1B74-AEC3-4064DC094344}"/>
          </ac:spMkLst>
        </pc:spChg>
        <pc:spChg chg="mod">
          <ac:chgData name="Laghi Davide (F4E)" userId="0a1cc141-c74b-4c68-a4c7-c017a4b8fed8" providerId="ADAL" clId="{19F7AB96-EC8E-4F12-AD74-CC85A28E19B4}" dt="2025-04-03T10:19:39.130" v="1693"/>
          <ac:spMkLst>
            <pc:docMk/>
            <pc:sldMk cId="2899817233" sldId="347"/>
            <ac:spMk id="1102" creationId="{B267122F-8CFF-F0A3-C49F-681A44CF8A02}"/>
          </ac:spMkLst>
        </pc:spChg>
        <pc:spChg chg="add mod">
          <ac:chgData name="Laghi Davide (F4E)" userId="0a1cc141-c74b-4c68-a4c7-c017a4b8fed8" providerId="ADAL" clId="{19F7AB96-EC8E-4F12-AD74-CC85A28E19B4}" dt="2025-04-03T10:32:05.505" v="1952" actId="14100"/>
          <ac:spMkLst>
            <pc:docMk/>
            <pc:sldMk cId="2899817233" sldId="347"/>
            <ac:spMk id="1107" creationId="{48BA48AB-101B-659B-51D2-7ABDA6F2FE81}"/>
          </ac:spMkLst>
        </pc:spChg>
        <pc:grpChg chg="add mod">
          <ac:chgData name="Laghi Davide (F4E)" userId="0a1cc141-c74b-4c68-a4c7-c017a4b8fed8" providerId="ADAL" clId="{19F7AB96-EC8E-4F12-AD74-CC85A28E19B4}" dt="2025-04-03T09:56:02.511" v="1003" actId="1038"/>
          <ac:grpSpMkLst>
            <pc:docMk/>
            <pc:sldMk cId="2899817233" sldId="347"/>
            <ac:grpSpMk id="1047" creationId="{37D38037-EBD4-A87E-C9EE-EAF6D98066FD}"/>
          </ac:grpSpMkLst>
        </pc:grpChg>
        <pc:grpChg chg="add mod">
          <ac:chgData name="Laghi Davide (F4E)" userId="0a1cc141-c74b-4c68-a4c7-c017a4b8fed8" providerId="ADAL" clId="{19F7AB96-EC8E-4F12-AD74-CC85A28E19B4}" dt="2025-04-03T10:00:56.476" v="1196" actId="1038"/>
          <ac:grpSpMkLst>
            <pc:docMk/>
            <pc:sldMk cId="2899817233" sldId="347"/>
            <ac:grpSpMk id="1055" creationId="{EB5C3690-5F3E-394F-5EEE-0F21C0431000}"/>
          </ac:grpSpMkLst>
        </pc:grpChg>
        <pc:grpChg chg="add mod">
          <ac:chgData name="Laghi Davide (F4E)" userId="0a1cc141-c74b-4c68-a4c7-c017a4b8fed8" providerId="ADAL" clId="{19F7AB96-EC8E-4F12-AD74-CC85A28E19B4}" dt="2025-04-03T09:59:35.678" v="1120" actId="1076"/>
          <ac:grpSpMkLst>
            <pc:docMk/>
            <pc:sldMk cId="2899817233" sldId="347"/>
            <ac:grpSpMk id="1062" creationId="{C2AECC36-E936-99D7-AA5D-DA0A6FD29C2F}"/>
          </ac:grpSpMkLst>
        </pc:grpChg>
        <pc:grpChg chg="add mod">
          <ac:chgData name="Laghi Davide (F4E)" userId="0a1cc141-c74b-4c68-a4c7-c017a4b8fed8" providerId="ADAL" clId="{19F7AB96-EC8E-4F12-AD74-CC85A28E19B4}" dt="2025-04-03T10:01:02.878" v="1198" actId="1076"/>
          <ac:grpSpMkLst>
            <pc:docMk/>
            <pc:sldMk cId="2899817233" sldId="347"/>
            <ac:grpSpMk id="1070" creationId="{6CF039AF-5185-6005-62AC-70A282CA0395}"/>
          </ac:grpSpMkLst>
        </pc:grpChg>
        <pc:grpChg chg="add mod">
          <ac:chgData name="Laghi Davide (F4E)" userId="0a1cc141-c74b-4c68-a4c7-c017a4b8fed8" providerId="ADAL" clId="{19F7AB96-EC8E-4F12-AD74-CC85A28E19B4}" dt="2025-04-03T10:04:22.214" v="1294" actId="1076"/>
          <ac:grpSpMkLst>
            <pc:docMk/>
            <pc:sldMk cId="2899817233" sldId="347"/>
            <ac:grpSpMk id="1080" creationId="{06010E2D-C761-95C7-0B7E-16A965DA7A48}"/>
          </ac:grpSpMkLst>
        </pc:grpChg>
        <pc:grpChg chg="add mod">
          <ac:chgData name="Laghi Davide (F4E)" userId="0a1cc141-c74b-4c68-a4c7-c017a4b8fed8" providerId="ADAL" clId="{19F7AB96-EC8E-4F12-AD74-CC85A28E19B4}" dt="2025-04-03T10:12:14.566" v="1385" actId="1076"/>
          <ac:grpSpMkLst>
            <pc:docMk/>
            <pc:sldMk cId="2899817233" sldId="347"/>
            <ac:grpSpMk id="1087" creationId="{6B4531FD-6651-190E-5B43-72E6CC2DFC4A}"/>
          </ac:grpSpMkLst>
        </pc:grpChg>
        <pc:grpChg chg="add mod">
          <ac:chgData name="Laghi Davide (F4E)" userId="0a1cc141-c74b-4c68-a4c7-c017a4b8fed8" providerId="ADAL" clId="{19F7AB96-EC8E-4F12-AD74-CC85A28E19B4}" dt="2025-04-03T10:16:17.823" v="1581" actId="1076"/>
          <ac:grpSpMkLst>
            <pc:docMk/>
            <pc:sldMk cId="2899817233" sldId="347"/>
            <ac:grpSpMk id="1094" creationId="{D94CFB3D-859C-3E61-BBC5-85FC423BCE18}"/>
          </ac:grpSpMkLst>
        </pc:grpChg>
        <pc:grpChg chg="add mod">
          <ac:chgData name="Laghi Davide (F4E)" userId="0a1cc141-c74b-4c68-a4c7-c017a4b8fed8" providerId="ADAL" clId="{19F7AB96-EC8E-4F12-AD74-CC85A28E19B4}" dt="2025-04-03T10:19:44.935" v="1694" actId="1076"/>
          <ac:grpSpMkLst>
            <pc:docMk/>
            <pc:sldMk cId="2899817233" sldId="347"/>
            <ac:grpSpMk id="1100" creationId="{DAE6EFD7-0BAF-93B0-778C-A3053702D614}"/>
          </ac:grpSpMkLst>
        </pc:grpChg>
        <pc:picChg chg="add mod">
          <ac:chgData name="Laghi Davide (F4E)" userId="0a1cc141-c74b-4c68-a4c7-c017a4b8fed8" providerId="ADAL" clId="{19F7AB96-EC8E-4F12-AD74-CC85A28E19B4}" dt="2025-04-03T10:00:33.528" v="1174" actId="1076"/>
          <ac:picMkLst>
            <pc:docMk/>
            <pc:sldMk cId="2899817233" sldId="347"/>
            <ac:picMk id="1069" creationId="{643DA1BD-0AA3-7B1D-1F30-5A705926122C}"/>
          </ac:picMkLst>
        </pc:picChg>
        <pc:picChg chg="add mod">
          <ac:chgData name="Laghi Davide (F4E)" userId="0a1cc141-c74b-4c68-a4c7-c017a4b8fed8" providerId="ADAL" clId="{19F7AB96-EC8E-4F12-AD74-CC85A28E19B4}" dt="2025-04-03T10:03:05.834" v="1223" actId="14100"/>
          <ac:picMkLst>
            <pc:docMk/>
            <pc:sldMk cId="2899817233" sldId="347"/>
            <ac:picMk id="1076" creationId="{8CD71158-9BCE-62EB-F2CA-8446B112ABF2}"/>
          </ac:picMkLst>
        </pc:picChg>
        <pc:picChg chg="add mod">
          <ac:chgData name="Laghi Davide (F4E)" userId="0a1cc141-c74b-4c68-a4c7-c017a4b8fed8" providerId="ADAL" clId="{19F7AB96-EC8E-4F12-AD74-CC85A28E19B4}" dt="2025-04-03T10:04:07.629" v="1291" actId="1076"/>
          <ac:picMkLst>
            <pc:docMk/>
            <pc:sldMk cId="2899817233" sldId="347"/>
            <ac:picMk id="1078" creationId="{3999D34B-9C0D-AC2B-5225-6C966DA109D2}"/>
          </ac:picMkLst>
        </pc:picChg>
        <pc:picChg chg="add mod">
          <ac:chgData name="Laghi Davide (F4E)" userId="0a1cc141-c74b-4c68-a4c7-c017a4b8fed8" providerId="ADAL" clId="{19F7AB96-EC8E-4F12-AD74-CC85A28E19B4}" dt="2025-04-03T10:23:03.506" v="1770" actId="1076"/>
          <ac:picMkLst>
            <pc:docMk/>
            <pc:sldMk cId="2899817233" sldId="347"/>
            <ac:picMk id="1086" creationId="{0BDC237B-5EF0-E6C4-9EC4-C29EE2FA12B8}"/>
          </ac:picMkLst>
        </pc:picChg>
        <pc:picChg chg="add mod">
          <ac:chgData name="Laghi Davide (F4E)" userId="0a1cc141-c74b-4c68-a4c7-c017a4b8fed8" providerId="ADAL" clId="{19F7AB96-EC8E-4F12-AD74-CC85A28E19B4}" dt="2025-04-03T10:14:29.736" v="1579" actId="1076"/>
          <ac:picMkLst>
            <pc:docMk/>
            <pc:sldMk cId="2899817233" sldId="347"/>
            <ac:picMk id="1092" creationId="{FCDB41E1-AF4B-9589-8439-358358208051}"/>
          </ac:picMkLst>
        </pc:picChg>
        <pc:picChg chg="add mod">
          <ac:chgData name="Laghi Davide (F4E)" userId="0a1cc141-c74b-4c68-a4c7-c017a4b8fed8" providerId="ADAL" clId="{19F7AB96-EC8E-4F12-AD74-CC85A28E19B4}" dt="2025-04-03T10:14:15.952" v="1576" actId="1076"/>
          <ac:picMkLst>
            <pc:docMk/>
            <pc:sldMk cId="2899817233" sldId="347"/>
            <ac:picMk id="1093" creationId="{CB3C5855-BF35-53DA-45F6-551EA800FA21}"/>
          </ac:picMkLst>
        </pc:picChg>
        <pc:picChg chg="add mod">
          <ac:chgData name="Laghi Davide (F4E)" userId="0a1cc141-c74b-4c68-a4c7-c017a4b8fed8" providerId="ADAL" clId="{19F7AB96-EC8E-4F12-AD74-CC85A28E19B4}" dt="2025-04-03T10:18:00.443" v="1690" actId="1076"/>
          <ac:picMkLst>
            <pc:docMk/>
            <pc:sldMk cId="2899817233" sldId="347"/>
            <ac:picMk id="1099" creationId="{5A9121D6-01E4-C25D-92C8-5AD1794DD8B5}"/>
          </ac:picMkLst>
        </pc:picChg>
        <pc:cxnChg chg="add mod">
          <ac:chgData name="Laghi Davide (F4E)" userId="0a1cc141-c74b-4c68-a4c7-c017a4b8fed8" providerId="ADAL" clId="{19F7AB96-EC8E-4F12-AD74-CC85A28E19B4}" dt="2025-04-03T09:56:09.333" v="1006" actId="14100"/>
          <ac:cxnSpMkLst>
            <pc:docMk/>
            <pc:sldMk cId="2899817233" sldId="347"/>
            <ac:cxnSpMk id="1049" creationId="{1140F746-730D-7121-2FB9-382A81EBE866}"/>
          </ac:cxnSpMkLst>
        </pc:cxnChg>
        <pc:cxnChg chg="add mod">
          <ac:chgData name="Laghi Davide (F4E)" userId="0a1cc141-c74b-4c68-a4c7-c017a4b8fed8" providerId="ADAL" clId="{19F7AB96-EC8E-4F12-AD74-CC85A28E19B4}" dt="2025-04-03T10:03:11.009" v="1224" actId="14100"/>
          <ac:cxnSpMkLst>
            <pc:docMk/>
            <pc:sldMk cId="2899817233" sldId="347"/>
            <ac:cxnSpMk id="1058" creationId="{9D0E4834-BC5C-8BE2-DE43-5027AEECF73A}"/>
          </ac:cxnSpMkLst>
        </pc:cxnChg>
        <pc:cxnChg chg="add mod">
          <ac:chgData name="Laghi Davide (F4E)" userId="0a1cc141-c74b-4c68-a4c7-c017a4b8fed8" providerId="ADAL" clId="{19F7AB96-EC8E-4F12-AD74-CC85A28E19B4}" dt="2025-04-03T09:59:45.930" v="1124" actId="14100"/>
          <ac:cxnSpMkLst>
            <pc:docMk/>
            <pc:sldMk cId="2899817233" sldId="347"/>
            <ac:cxnSpMk id="1065" creationId="{E389D4CC-94CD-4E3D-9999-DFCE3EC15103}"/>
          </ac:cxnSpMkLst>
        </pc:cxnChg>
        <pc:cxnChg chg="add mod">
          <ac:chgData name="Laghi Davide (F4E)" userId="0a1cc141-c74b-4c68-a4c7-c017a4b8fed8" providerId="ADAL" clId="{19F7AB96-EC8E-4F12-AD74-CC85A28E19B4}" dt="2025-04-03T10:04:10.300" v="1292" actId="14100"/>
          <ac:cxnSpMkLst>
            <pc:docMk/>
            <pc:sldMk cId="2899817233" sldId="347"/>
            <ac:cxnSpMk id="1073" creationId="{91A12BFC-936E-B66A-C965-B6B9C5E043CD}"/>
          </ac:cxnSpMkLst>
        </pc:cxnChg>
        <pc:cxnChg chg="add mod">
          <ac:chgData name="Laghi Davide (F4E)" userId="0a1cc141-c74b-4c68-a4c7-c017a4b8fed8" providerId="ADAL" clId="{19F7AB96-EC8E-4F12-AD74-CC85A28E19B4}" dt="2025-04-03T10:04:30.379" v="1296" actId="1076"/>
          <ac:cxnSpMkLst>
            <pc:docMk/>
            <pc:sldMk cId="2899817233" sldId="347"/>
            <ac:cxnSpMk id="1083" creationId="{D52E1F5D-A630-A528-43E4-9B5330F01AE6}"/>
          </ac:cxnSpMkLst>
        </pc:cxnChg>
        <pc:cxnChg chg="add mod">
          <ac:chgData name="Laghi Davide (F4E)" userId="0a1cc141-c74b-4c68-a4c7-c017a4b8fed8" providerId="ADAL" clId="{19F7AB96-EC8E-4F12-AD74-CC85A28E19B4}" dt="2025-04-03T10:12:19.060" v="1387" actId="1076"/>
          <ac:cxnSpMkLst>
            <pc:docMk/>
            <pc:sldMk cId="2899817233" sldId="347"/>
            <ac:cxnSpMk id="1090" creationId="{7905EFDF-65A7-107C-FD80-AA98716EE811}"/>
          </ac:cxnSpMkLst>
        </pc:cxnChg>
        <pc:cxnChg chg="add mod">
          <ac:chgData name="Laghi Davide (F4E)" userId="0a1cc141-c74b-4c68-a4c7-c017a4b8fed8" providerId="ADAL" clId="{19F7AB96-EC8E-4F12-AD74-CC85A28E19B4}" dt="2025-04-03T10:16:24.721" v="1583" actId="1076"/>
          <ac:cxnSpMkLst>
            <pc:docMk/>
            <pc:sldMk cId="2899817233" sldId="347"/>
            <ac:cxnSpMk id="1097" creationId="{E1F8EFE7-D3E9-DA16-4226-4C0CD56C6108}"/>
          </ac:cxnSpMkLst>
        </pc:cxnChg>
        <pc:cxnChg chg="add mod">
          <ac:chgData name="Laghi Davide (F4E)" userId="0a1cc141-c74b-4c68-a4c7-c017a4b8fed8" providerId="ADAL" clId="{19F7AB96-EC8E-4F12-AD74-CC85A28E19B4}" dt="2025-04-03T10:20:00.092" v="1697" actId="14100"/>
          <ac:cxnSpMkLst>
            <pc:docMk/>
            <pc:sldMk cId="2899817233" sldId="347"/>
            <ac:cxnSpMk id="1103" creationId="{52D0A39F-EF7E-613E-13C1-1C3F198EAB08}"/>
          </ac:cxnSpMkLst>
        </pc:cxnChg>
      </pc:sldChg>
      <pc:sldChg chg="addSp modSp new mod modAnim">
        <pc:chgData name="Laghi Davide (F4E)" userId="0a1cc141-c74b-4c68-a4c7-c017a4b8fed8" providerId="ADAL" clId="{19F7AB96-EC8E-4F12-AD74-CC85A28E19B4}" dt="2025-04-03T12:26:24.625" v="2907"/>
        <pc:sldMkLst>
          <pc:docMk/>
          <pc:sldMk cId="1774121549" sldId="348"/>
        </pc:sldMkLst>
      </pc:sldChg>
      <pc:sldChg chg="addSp modSp new mod modAnim">
        <pc:chgData name="Laghi Davide (F4E)" userId="0a1cc141-c74b-4c68-a4c7-c017a4b8fed8" providerId="ADAL" clId="{19F7AB96-EC8E-4F12-AD74-CC85A28E19B4}" dt="2025-04-03T13:20:04.636" v="3648" actId="113"/>
        <pc:sldMkLst>
          <pc:docMk/>
          <pc:sldMk cId="453037022" sldId="349"/>
        </pc:sldMkLst>
        <pc:spChg chg="mod">
          <ac:chgData name="Laghi Davide (F4E)" userId="0a1cc141-c74b-4c68-a4c7-c017a4b8fed8" providerId="ADAL" clId="{19F7AB96-EC8E-4F12-AD74-CC85A28E19B4}" dt="2025-04-02T14:11:05.651" v="485" actId="20577"/>
          <ac:spMkLst>
            <pc:docMk/>
            <pc:sldMk cId="453037022" sldId="349"/>
            <ac:spMk id="4" creationId="{FC7FA113-BF5C-0E3E-266C-72374958BDED}"/>
          </ac:spMkLst>
        </pc:spChg>
        <pc:spChg chg="add mod">
          <ac:chgData name="Laghi Davide (F4E)" userId="0a1cc141-c74b-4c68-a4c7-c017a4b8fed8" providerId="ADAL" clId="{19F7AB96-EC8E-4F12-AD74-CC85A28E19B4}" dt="2025-04-03T13:20:04.636" v="3648" actId="113"/>
          <ac:spMkLst>
            <pc:docMk/>
            <pc:sldMk cId="453037022" sldId="349"/>
            <ac:spMk id="5" creationId="{3C3CF28B-3C17-6630-2B7E-26415E0F1380}"/>
          </ac:spMkLst>
        </pc:spChg>
      </pc:sldChg>
      <pc:sldChg chg="addSp delSp modSp new mod">
        <pc:chgData name="Laghi Davide (F4E)" userId="0a1cc141-c74b-4c68-a4c7-c017a4b8fed8" providerId="ADAL" clId="{19F7AB96-EC8E-4F12-AD74-CC85A28E19B4}" dt="2025-04-03T10:36:29.917" v="2044" actId="1076"/>
        <pc:sldMkLst>
          <pc:docMk/>
          <pc:sldMk cId="2890284831" sldId="350"/>
        </pc:sldMkLst>
        <pc:spChg chg="mod">
          <ac:chgData name="Laghi Davide (F4E)" userId="0a1cc141-c74b-4c68-a4c7-c017a4b8fed8" providerId="ADAL" clId="{19F7AB96-EC8E-4F12-AD74-CC85A28E19B4}" dt="2025-04-03T10:17:20.298" v="1669" actId="20577"/>
          <ac:spMkLst>
            <pc:docMk/>
            <pc:sldMk cId="2890284831" sldId="350"/>
            <ac:spMk id="4" creationId="{B81760CB-C4C0-FC2B-D21C-A187AB5213E1}"/>
          </ac:spMkLst>
        </pc:spChg>
        <pc:spChg chg="add mod">
          <ac:chgData name="Laghi Davide (F4E)" userId="0a1cc141-c74b-4c68-a4c7-c017a4b8fed8" providerId="ADAL" clId="{19F7AB96-EC8E-4F12-AD74-CC85A28E19B4}" dt="2025-04-03T10:35:59.930" v="2039" actId="1076"/>
          <ac:spMkLst>
            <pc:docMk/>
            <pc:sldMk cId="2890284831" sldId="350"/>
            <ac:spMk id="7" creationId="{793B011A-32E8-711A-1B3B-843703485FA2}"/>
          </ac:spMkLst>
        </pc:spChg>
        <pc:spChg chg="add mod">
          <ac:chgData name="Laghi Davide (F4E)" userId="0a1cc141-c74b-4c68-a4c7-c017a4b8fed8" providerId="ADAL" clId="{19F7AB96-EC8E-4F12-AD74-CC85A28E19B4}" dt="2025-04-03T10:36:19.324" v="2043" actId="1076"/>
          <ac:spMkLst>
            <pc:docMk/>
            <pc:sldMk cId="2890284831" sldId="350"/>
            <ac:spMk id="8" creationId="{2FB5D5DF-F89E-FDD0-54C5-93F6E4AA5CD8}"/>
          </ac:spMkLst>
        </pc:spChg>
        <pc:spChg chg="add mod">
          <ac:chgData name="Laghi Davide (F4E)" userId="0a1cc141-c74b-4c68-a4c7-c017a4b8fed8" providerId="ADAL" clId="{19F7AB96-EC8E-4F12-AD74-CC85A28E19B4}" dt="2025-04-03T10:36:19.324" v="2043" actId="1076"/>
          <ac:spMkLst>
            <pc:docMk/>
            <pc:sldMk cId="2890284831" sldId="350"/>
            <ac:spMk id="9" creationId="{A199CB7A-B6F6-4933-6557-6ED5ACDD5F4F}"/>
          </ac:spMkLst>
        </pc:spChg>
        <pc:spChg chg="add mod">
          <ac:chgData name="Laghi Davide (F4E)" userId="0a1cc141-c74b-4c68-a4c7-c017a4b8fed8" providerId="ADAL" clId="{19F7AB96-EC8E-4F12-AD74-CC85A28E19B4}" dt="2025-04-03T10:36:19.324" v="2043" actId="1076"/>
          <ac:spMkLst>
            <pc:docMk/>
            <pc:sldMk cId="2890284831" sldId="350"/>
            <ac:spMk id="10" creationId="{0363D2A9-6B42-5255-E3ED-EF4ED93B3875}"/>
          </ac:spMkLst>
        </pc:spChg>
        <pc:spChg chg="add mod">
          <ac:chgData name="Laghi Davide (F4E)" userId="0a1cc141-c74b-4c68-a4c7-c017a4b8fed8" providerId="ADAL" clId="{19F7AB96-EC8E-4F12-AD74-CC85A28E19B4}" dt="2025-04-03T10:36:19.324" v="2043" actId="1076"/>
          <ac:spMkLst>
            <pc:docMk/>
            <pc:sldMk cId="2890284831" sldId="350"/>
            <ac:spMk id="11" creationId="{740376C7-C49E-DC12-FB4A-2D62434B330A}"/>
          </ac:spMkLst>
        </pc:spChg>
        <pc:spChg chg="add mod">
          <ac:chgData name="Laghi Davide (F4E)" userId="0a1cc141-c74b-4c68-a4c7-c017a4b8fed8" providerId="ADAL" clId="{19F7AB96-EC8E-4F12-AD74-CC85A28E19B4}" dt="2025-04-03T10:36:05.051" v="2040" actId="1076"/>
          <ac:spMkLst>
            <pc:docMk/>
            <pc:sldMk cId="2890284831" sldId="350"/>
            <ac:spMk id="13" creationId="{E277C9FA-0744-3F29-1397-B0534131D52A}"/>
          </ac:spMkLst>
        </pc:spChg>
        <pc:picChg chg="add mod">
          <ac:chgData name="Laghi Davide (F4E)" userId="0a1cc141-c74b-4c68-a4c7-c017a4b8fed8" providerId="ADAL" clId="{19F7AB96-EC8E-4F12-AD74-CC85A28E19B4}" dt="2025-04-03T10:36:29.917" v="2044" actId="1076"/>
          <ac:picMkLst>
            <pc:docMk/>
            <pc:sldMk cId="2890284831" sldId="350"/>
            <ac:picMk id="5" creationId="{56ACCB2D-5D20-C972-ACDA-A0C5AF3B386F}"/>
          </ac:picMkLst>
        </pc:picChg>
      </pc:sldChg>
      <pc:sldChg chg="addSp delSp modSp new mod modAnim">
        <pc:chgData name="Laghi Davide (F4E)" userId="0a1cc141-c74b-4c68-a4c7-c017a4b8fed8" providerId="ADAL" clId="{19F7AB96-EC8E-4F12-AD74-CC85A28E19B4}" dt="2025-04-04T09:55:27.070" v="4985"/>
        <pc:sldMkLst>
          <pc:docMk/>
          <pc:sldMk cId="2189838903" sldId="351"/>
        </pc:sldMkLst>
        <pc:spChg chg="mod">
          <ac:chgData name="Laghi Davide (F4E)" userId="0a1cc141-c74b-4c68-a4c7-c017a4b8fed8" providerId="ADAL" clId="{19F7AB96-EC8E-4F12-AD74-CC85A28E19B4}" dt="2025-04-02T14:13:01.513" v="514" actId="20577"/>
          <ac:spMkLst>
            <pc:docMk/>
            <pc:sldMk cId="2189838903" sldId="351"/>
            <ac:spMk id="4" creationId="{97CB4F6C-A952-ECE8-B79C-2C04F918244C}"/>
          </ac:spMkLst>
        </pc:spChg>
        <pc:picChg chg="add mod">
          <ac:chgData name="Laghi Davide (F4E)" userId="0a1cc141-c74b-4c68-a4c7-c017a4b8fed8" providerId="ADAL" clId="{19F7AB96-EC8E-4F12-AD74-CC85A28E19B4}" dt="2025-04-04T09:55:27.070" v="4985"/>
          <ac:picMkLst>
            <pc:docMk/>
            <pc:sldMk cId="2189838903" sldId="351"/>
            <ac:picMk id="5" creationId="{459A3EE3-785F-3E7C-2632-0BE80ED7A3A1}"/>
          </ac:picMkLst>
        </pc:picChg>
      </pc:sldChg>
      <pc:sldChg chg="addSp delSp modSp new mod modAnim">
        <pc:chgData name="Laghi Davide (F4E)" userId="0a1cc141-c74b-4c68-a4c7-c017a4b8fed8" providerId="ADAL" clId="{19F7AB96-EC8E-4F12-AD74-CC85A28E19B4}" dt="2025-04-04T12:17:26.330" v="4988" actId="14861"/>
        <pc:sldMkLst>
          <pc:docMk/>
          <pc:sldMk cId="902165241" sldId="352"/>
        </pc:sldMkLst>
      </pc:sldChg>
      <pc:sldChg chg="addSp delSp modSp new mod delAnim modAnim">
        <pc:chgData name="Laghi Davide (F4E)" userId="0a1cc141-c74b-4c68-a4c7-c017a4b8fed8" providerId="ADAL" clId="{19F7AB96-EC8E-4F12-AD74-CC85A28E19B4}" dt="2025-04-04T12:18:18.357" v="4991"/>
        <pc:sldMkLst>
          <pc:docMk/>
          <pc:sldMk cId="125104613" sldId="353"/>
        </pc:sldMkLst>
        <pc:spChg chg="mod">
          <ac:chgData name="Laghi Davide (F4E)" userId="0a1cc141-c74b-4c68-a4c7-c017a4b8fed8" providerId="ADAL" clId="{19F7AB96-EC8E-4F12-AD74-CC85A28E19B4}" dt="2025-04-04T08:04:07.858" v="4708" actId="114"/>
          <ac:spMkLst>
            <pc:docMk/>
            <pc:sldMk cId="125104613" sldId="353"/>
            <ac:spMk id="4" creationId="{4A35A96B-B142-43A0-8696-11933A4F1247}"/>
          </ac:spMkLst>
        </pc:spChg>
        <pc:spChg chg="add mod">
          <ac:chgData name="Laghi Davide (F4E)" userId="0a1cc141-c74b-4c68-a4c7-c017a4b8fed8" providerId="ADAL" clId="{19F7AB96-EC8E-4F12-AD74-CC85A28E19B4}" dt="2025-04-04T07:52:58.195" v="4496" actId="1076"/>
          <ac:spMkLst>
            <pc:docMk/>
            <pc:sldMk cId="125104613" sldId="353"/>
            <ac:spMk id="5" creationId="{1C0790F7-5C9C-A300-6995-70C056205A75}"/>
          </ac:spMkLst>
        </pc:spChg>
        <pc:spChg chg="add mod">
          <ac:chgData name="Laghi Davide (F4E)" userId="0a1cc141-c74b-4c68-a4c7-c017a4b8fed8" providerId="ADAL" clId="{19F7AB96-EC8E-4F12-AD74-CC85A28E19B4}" dt="2025-04-03T15:02:50.765" v="4187" actId="1076"/>
          <ac:spMkLst>
            <pc:docMk/>
            <pc:sldMk cId="125104613" sldId="353"/>
            <ac:spMk id="10" creationId="{66DAF07A-B27B-6812-4F1B-8B69E888A82F}"/>
          </ac:spMkLst>
        </pc:spChg>
        <pc:spChg chg="add mod">
          <ac:chgData name="Laghi Davide (F4E)" userId="0a1cc141-c74b-4c68-a4c7-c017a4b8fed8" providerId="ADAL" clId="{19F7AB96-EC8E-4F12-AD74-CC85A28E19B4}" dt="2025-04-04T07:53:09.189" v="4502" actId="20577"/>
          <ac:spMkLst>
            <pc:docMk/>
            <pc:sldMk cId="125104613" sldId="353"/>
            <ac:spMk id="14" creationId="{7D397453-33EB-9D4C-548B-6DB120B7045C}"/>
          </ac:spMkLst>
        </pc:spChg>
        <pc:spChg chg="add mod">
          <ac:chgData name="Laghi Davide (F4E)" userId="0a1cc141-c74b-4c68-a4c7-c017a4b8fed8" providerId="ADAL" clId="{19F7AB96-EC8E-4F12-AD74-CC85A28E19B4}" dt="2025-04-03T15:11:16.367" v="4352" actId="207"/>
          <ac:spMkLst>
            <pc:docMk/>
            <pc:sldMk cId="125104613" sldId="353"/>
            <ac:spMk id="17" creationId="{F3D88923-3CEB-933D-F1D2-D0E40DDDA86D}"/>
          </ac:spMkLst>
        </pc:spChg>
        <pc:spChg chg="add mod">
          <ac:chgData name="Laghi Davide (F4E)" userId="0a1cc141-c74b-4c68-a4c7-c017a4b8fed8" providerId="ADAL" clId="{19F7AB96-EC8E-4F12-AD74-CC85A28E19B4}" dt="2025-04-03T15:11:10.798" v="4351" actId="207"/>
          <ac:spMkLst>
            <pc:docMk/>
            <pc:sldMk cId="125104613" sldId="353"/>
            <ac:spMk id="20" creationId="{B5658014-F26E-740E-B829-12BC20CFF058}"/>
          </ac:spMkLst>
        </pc:spChg>
        <pc:spChg chg="add mod">
          <ac:chgData name="Laghi Davide (F4E)" userId="0a1cc141-c74b-4c68-a4c7-c017a4b8fed8" providerId="ADAL" clId="{19F7AB96-EC8E-4F12-AD74-CC85A28E19B4}" dt="2025-04-03T15:11:18.756" v="4353" actId="207"/>
          <ac:spMkLst>
            <pc:docMk/>
            <pc:sldMk cId="125104613" sldId="353"/>
            <ac:spMk id="23" creationId="{FE569D50-7C5B-F87E-DEFC-5AE8B3020B76}"/>
          </ac:spMkLst>
        </pc:spChg>
        <pc:spChg chg="add mod">
          <ac:chgData name="Laghi Davide (F4E)" userId="0a1cc141-c74b-4c68-a4c7-c017a4b8fed8" providerId="ADAL" clId="{19F7AB96-EC8E-4F12-AD74-CC85A28E19B4}" dt="2025-04-03T15:11:21.298" v="4354" actId="207"/>
          <ac:spMkLst>
            <pc:docMk/>
            <pc:sldMk cId="125104613" sldId="353"/>
            <ac:spMk id="24" creationId="{CC44C9D4-6253-3C26-1FD4-9BD10CE616B3}"/>
          </ac:spMkLst>
        </pc:spChg>
        <pc:spChg chg="add mod">
          <ac:chgData name="Laghi Davide (F4E)" userId="0a1cc141-c74b-4c68-a4c7-c017a4b8fed8" providerId="ADAL" clId="{19F7AB96-EC8E-4F12-AD74-CC85A28E19B4}" dt="2025-04-03T15:02:50.765" v="4187" actId="1076"/>
          <ac:spMkLst>
            <pc:docMk/>
            <pc:sldMk cId="125104613" sldId="353"/>
            <ac:spMk id="25" creationId="{FD5F03B7-A0E7-BD7C-0B2A-4B9BB73B30D0}"/>
          </ac:spMkLst>
        </pc:spChg>
        <pc:spChg chg="add mod">
          <ac:chgData name="Laghi Davide (F4E)" userId="0a1cc141-c74b-4c68-a4c7-c017a4b8fed8" providerId="ADAL" clId="{19F7AB96-EC8E-4F12-AD74-CC85A28E19B4}" dt="2025-04-03T15:06:45.045" v="4239" actId="13822"/>
          <ac:spMkLst>
            <pc:docMk/>
            <pc:sldMk cId="125104613" sldId="353"/>
            <ac:spMk id="32" creationId="{ECA37B7D-A1E6-2FF3-E979-DC6382A4E7D3}"/>
          </ac:spMkLst>
        </pc:spChg>
        <pc:spChg chg="add mod">
          <ac:chgData name="Laghi Davide (F4E)" userId="0a1cc141-c74b-4c68-a4c7-c017a4b8fed8" providerId="ADAL" clId="{19F7AB96-EC8E-4F12-AD74-CC85A28E19B4}" dt="2025-04-04T07:54:02.959" v="4503" actId="208"/>
          <ac:spMkLst>
            <pc:docMk/>
            <pc:sldMk cId="125104613" sldId="353"/>
            <ac:spMk id="35" creationId="{28D4B2A1-7880-14C3-21D8-45C9D4E63E94}"/>
          </ac:spMkLst>
        </pc:spChg>
        <pc:spChg chg="add mod">
          <ac:chgData name="Laghi Davide (F4E)" userId="0a1cc141-c74b-4c68-a4c7-c017a4b8fed8" providerId="ADAL" clId="{19F7AB96-EC8E-4F12-AD74-CC85A28E19B4}" dt="2025-04-04T07:52:07.379" v="4425" actId="1035"/>
          <ac:spMkLst>
            <pc:docMk/>
            <pc:sldMk cId="125104613" sldId="353"/>
            <ac:spMk id="36" creationId="{B45219F4-080F-0D67-F8F6-9EBC188185F4}"/>
          </ac:spMkLst>
        </pc:spChg>
        <pc:spChg chg="add mod">
          <ac:chgData name="Laghi Davide (F4E)" userId="0a1cc141-c74b-4c68-a4c7-c017a4b8fed8" providerId="ADAL" clId="{19F7AB96-EC8E-4F12-AD74-CC85A28E19B4}" dt="2025-04-04T07:54:02.959" v="4503" actId="208"/>
          <ac:spMkLst>
            <pc:docMk/>
            <pc:sldMk cId="125104613" sldId="353"/>
            <ac:spMk id="37" creationId="{1F7E2F7B-5272-6A8C-9B7F-27F9734DBCF7}"/>
          </ac:spMkLst>
        </pc:spChg>
        <pc:spChg chg="add mod">
          <ac:chgData name="Laghi Davide (F4E)" userId="0a1cc141-c74b-4c68-a4c7-c017a4b8fed8" providerId="ADAL" clId="{19F7AB96-EC8E-4F12-AD74-CC85A28E19B4}" dt="2025-04-04T07:52:07.379" v="4425" actId="1035"/>
          <ac:spMkLst>
            <pc:docMk/>
            <pc:sldMk cId="125104613" sldId="353"/>
            <ac:spMk id="39" creationId="{71588AEB-4ED2-1F8D-24C8-EF57CD065B53}"/>
          </ac:spMkLst>
        </pc:spChg>
        <pc:spChg chg="add mod">
          <ac:chgData name="Laghi Davide (F4E)" userId="0a1cc141-c74b-4c68-a4c7-c017a4b8fed8" providerId="ADAL" clId="{19F7AB96-EC8E-4F12-AD74-CC85A28E19B4}" dt="2025-04-04T07:54:02.959" v="4503" actId="208"/>
          <ac:spMkLst>
            <pc:docMk/>
            <pc:sldMk cId="125104613" sldId="353"/>
            <ac:spMk id="40" creationId="{1D973237-DAAE-7B6D-2F75-6D8BC4554222}"/>
          </ac:spMkLst>
        </pc:spChg>
        <pc:spChg chg="add mod">
          <ac:chgData name="Laghi Davide (F4E)" userId="0a1cc141-c74b-4c68-a4c7-c017a4b8fed8" providerId="ADAL" clId="{19F7AB96-EC8E-4F12-AD74-CC85A28E19B4}" dt="2025-04-04T07:52:07.379" v="4425" actId="1035"/>
          <ac:spMkLst>
            <pc:docMk/>
            <pc:sldMk cId="125104613" sldId="353"/>
            <ac:spMk id="41" creationId="{C9F8F82E-13BF-C3B7-6C7A-3F03B20BEF12}"/>
          </ac:spMkLst>
        </pc:spChg>
        <pc:spChg chg="add mod">
          <ac:chgData name="Laghi Davide (F4E)" userId="0a1cc141-c74b-4c68-a4c7-c017a4b8fed8" providerId="ADAL" clId="{19F7AB96-EC8E-4F12-AD74-CC85A28E19B4}" dt="2025-04-04T07:52:07.379" v="4425" actId="1035"/>
          <ac:spMkLst>
            <pc:docMk/>
            <pc:sldMk cId="125104613" sldId="353"/>
            <ac:spMk id="42" creationId="{E7BCE619-743E-B9CD-B0AC-7F7F3E70F52B}"/>
          </ac:spMkLst>
        </pc:spChg>
        <pc:spChg chg="add mod">
          <ac:chgData name="Laghi Davide (F4E)" userId="0a1cc141-c74b-4c68-a4c7-c017a4b8fed8" providerId="ADAL" clId="{19F7AB96-EC8E-4F12-AD74-CC85A28E19B4}" dt="2025-04-04T07:52:11.955" v="4426" actId="1076"/>
          <ac:spMkLst>
            <pc:docMk/>
            <pc:sldMk cId="125104613" sldId="353"/>
            <ac:spMk id="43" creationId="{4839498D-CD2B-76AB-FA36-20D750C8D007}"/>
          </ac:spMkLst>
        </pc:spChg>
        <pc:spChg chg="add mod">
          <ac:chgData name="Laghi Davide (F4E)" userId="0a1cc141-c74b-4c68-a4c7-c017a4b8fed8" providerId="ADAL" clId="{19F7AB96-EC8E-4F12-AD74-CC85A28E19B4}" dt="2025-04-04T07:52:23.436" v="4430" actId="1076"/>
          <ac:spMkLst>
            <pc:docMk/>
            <pc:sldMk cId="125104613" sldId="353"/>
            <ac:spMk id="46" creationId="{8F51F0E7-3EE7-EF76-D179-FB52947D48DF}"/>
          </ac:spMkLst>
        </pc:spChg>
        <pc:picChg chg="add mod modCrop">
          <ac:chgData name="Laghi Davide (F4E)" userId="0a1cc141-c74b-4c68-a4c7-c017a4b8fed8" providerId="ADAL" clId="{19F7AB96-EC8E-4F12-AD74-CC85A28E19B4}" dt="2025-04-03T15:02:50.765" v="4187" actId="1076"/>
          <ac:picMkLst>
            <pc:docMk/>
            <pc:sldMk cId="125104613" sldId="353"/>
            <ac:picMk id="9" creationId="{6AF4E59E-F9BC-B186-A3DD-AFC24D7FBDE2}"/>
          </ac:picMkLst>
        </pc:picChg>
        <pc:picChg chg="add mod">
          <ac:chgData name="Laghi Davide (F4E)" userId="0a1cc141-c74b-4c68-a4c7-c017a4b8fed8" providerId="ADAL" clId="{19F7AB96-EC8E-4F12-AD74-CC85A28E19B4}" dt="2025-04-04T07:52:26.551" v="4431" actId="1076"/>
          <ac:picMkLst>
            <pc:docMk/>
            <pc:sldMk cId="125104613" sldId="353"/>
            <ac:picMk id="45" creationId="{ADFEACA1-3165-0EA3-DE8B-F86E90CA5F13}"/>
          </ac:picMkLst>
        </pc:picChg>
        <pc:picChg chg="add mod">
          <ac:chgData name="Laghi Davide (F4E)" userId="0a1cc141-c74b-4c68-a4c7-c017a4b8fed8" providerId="ADAL" clId="{19F7AB96-EC8E-4F12-AD74-CC85A28E19B4}" dt="2025-04-04T08:08:46.366" v="4768" actId="1076"/>
          <ac:picMkLst>
            <pc:docMk/>
            <pc:sldMk cId="125104613" sldId="353"/>
            <ac:picMk id="1026" creationId="{58CC1379-DCB7-1B19-6737-1E230DC9344A}"/>
          </ac:picMkLst>
        </pc:picChg>
        <pc:picChg chg="add mod">
          <ac:chgData name="Laghi Davide (F4E)" userId="0a1cc141-c74b-4c68-a4c7-c017a4b8fed8" providerId="ADAL" clId="{19F7AB96-EC8E-4F12-AD74-CC85A28E19B4}" dt="2025-04-04T08:09:06.998" v="4774" actId="14100"/>
          <ac:picMkLst>
            <pc:docMk/>
            <pc:sldMk cId="125104613" sldId="353"/>
            <ac:picMk id="1028" creationId="{2A0BC41F-6206-A4D8-453A-0CBADD62D3CB}"/>
          </ac:picMkLst>
        </pc:picChg>
        <pc:cxnChg chg="add mod">
          <ac:chgData name="Laghi Davide (F4E)" userId="0a1cc141-c74b-4c68-a4c7-c017a4b8fed8" providerId="ADAL" clId="{19F7AB96-EC8E-4F12-AD74-CC85A28E19B4}" dt="2025-04-03T15:06:59.739" v="4242" actId="1582"/>
          <ac:cxnSpMkLst>
            <pc:docMk/>
            <pc:sldMk cId="125104613" sldId="353"/>
            <ac:cxnSpMk id="34" creationId="{5B2621D7-E11A-E953-52FE-C467E21F3A0D}"/>
          </ac:cxnSpMkLst>
        </pc:cxnChg>
      </pc:sldChg>
      <pc:sldChg chg="addSp modSp new mod">
        <pc:chgData name="Laghi Davide (F4E)" userId="0a1cc141-c74b-4c68-a4c7-c017a4b8fed8" providerId="ADAL" clId="{19F7AB96-EC8E-4F12-AD74-CC85A28E19B4}" dt="2025-04-04T08:16:48.469" v="4795" actId="20577"/>
        <pc:sldMkLst>
          <pc:docMk/>
          <pc:sldMk cId="3023603341" sldId="354"/>
        </pc:sldMkLst>
      </pc:sldChg>
      <pc:sldChg chg="addSp delSp modSp new mod">
        <pc:chgData name="Laghi Davide (F4E)" userId="0a1cc141-c74b-4c68-a4c7-c017a4b8fed8" providerId="ADAL" clId="{19F7AB96-EC8E-4F12-AD74-CC85A28E19B4}" dt="2025-04-04T08:20:13.448" v="4828" actId="1076"/>
        <pc:sldMkLst>
          <pc:docMk/>
          <pc:sldMk cId="3104102610" sldId="355"/>
        </pc:sldMkLst>
      </pc:sldChg>
      <pc:sldChg chg="del">
        <pc:chgData name="Laghi Davide (F4E)" userId="0a1cc141-c74b-4c68-a4c7-c017a4b8fed8" providerId="ADAL" clId="{19F7AB96-EC8E-4F12-AD74-CC85A28E19B4}" dt="2025-04-02T14:06:34.331" v="302" actId="47"/>
        <pc:sldMkLst>
          <pc:docMk/>
          <pc:sldMk cId="77530109" sldId="356"/>
        </pc:sldMkLst>
      </pc:sldChg>
      <pc:sldChg chg="new del">
        <pc:chgData name="Laghi Davide (F4E)" userId="0a1cc141-c74b-4c68-a4c7-c017a4b8fed8" providerId="ADAL" clId="{19F7AB96-EC8E-4F12-AD74-CC85A28E19B4}" dt="2025-04-03T10:24:10.804" v="1772" actId="47"/>
        <pc:sldMkLst>
          <pc:docMk/>
          <pc:sldMk cId="1403263870" sldId="356"/>
        </pc:sldMkLst>
      </pc:sldChg>
      <pc:sldChg chg="addSp delSp modSp new mod">
        <pc:chgData name="Laghi Davide (F4E)" userId="0a1cc141-c74b-4c68-a4c7-c017a4b8fed8" providerId="ADAL" clId="{19F7AB96-EC8E-4F12-AD74-CC85A28E19B4}" dt="2025-04-03T10:31:05.887" v="1946" actId="20577"/>
        <pc:sldMkLst>
          <pc:docMk/>
          <pc:sldMk cId="1726596453" sldId="356"/>
        </pc:sldMkLst>
      </pc:sldChg>
      <pc:sldChg chg="addSp modSp new mod">
        <pc:chgData name="Laghi Davide (F4E)" userId="0a1cc141-c74b-4c68-a4c7-c017a4b8fed8" providerId="ADAL" clId="{19F7AB96-EC8E-4F12-AD74-CC85A28E19B4}" dt="2025-04-04T08:06:13.770" v="4763" actId="14100"/>
        <pc:sldMkLst>
          <pc:docMk/>
          <pc:sldMk cId="188145723" sldId="357"/>
        </pc:sldMkLst>
      </pc:sldChg>
      <pc:sldChg chg="addSp delSp modSp new del">
        <pc:chgData name="Laghi Davide (F4E)" userId="0a1cc141-c74b-4c68-a4c7-c017a4b8fed8" providerId="ADAL" clId="{19F7AB96-EC8E-4F12-AD74-CC85A28E19B4}" dt="2025-04-04T09:46:57.549" v="4983" actId="47"/>
        <pc:sldMkLst>
          <pc:docMk/>
          <pc:sldMk cId="2323449651" sldId="358"/>
        </pc:sldMkLst>
      </pc:sldChg>
      <pc:sldChg chg="addSp delSp modSp new mod">
        <pc:chgData name="Laghi Davide (F4E)" userId="0a1cc141-c74b-4c68-a4c7-c017a4b8fed8" providerId="ADAL" clId="{19F7AB96-EC8E-4F12-AD74-CC85A28E19B4}" dt="2025-04-04T08:22:41.796" v="4885" actId="1076"/>
        <pc:sldMkLst>
          <pc:docMk/>
          <pc:sldMk cId="2975694293" sldId="359"/>
        </pc:sldMkLst>
        <pc:spChg chg="mod">
          <ac:chgData name="Laghi Davide (F4E)" userId="0a1cc141-c74b-4c68-a4c7-c017a4b8fed8" providerId="ADAL" clId="{19F7AB96-EC8E-4F12-AD74-CC85A28E19B4}" dt="2025-04-04T08:20:52.795" v="4860" actId="20577"/>
          <ac:spMkLst>
            <pc:docMk/>
            <pc:sldMk cId="2975694293" sldId="359"/>
            <ac:spMk id="2" creationId="{B68C1756-C19D-F19C-7E7D-94344E376AA2}"/>
          </ac:spMkLst>
        </pc:spChg>
        <pc:picChg chg="add mod">
          <ac:chgData name="Laghi Davide (F4E)" userId="0a1cc141-c74b-4c68-a4c7-c017a4b8fed8" providerId="ADAL" clId="{19F7AB96-EC8E-4F12-AD74-CC85A28E19B4}" dt="2025-04-04T08:22:41.796" v="4885" actId="1076"/>
          <ac:picMkLst>
            <pc:docMk/>
            <pc:sldMk cId="2975694293" sldId="359"/>
            <ac:picMk id="4" creationId="{8731F35D-82D2-E332-E651-622FED4DCF2A}"/>
          </ac:picMkLst>
        </pc:picChg>
        <pc:picChg chg="add mod">
          <ac:chgData name="Laghi Davide (F4E)" userId="0a1cc141-c74b-4c68-a4c7-c017a4b8fed8" providerId="ADAL" clId="{19F7AB96-EC8E-4F12-AD74-CC85A28E19B4}" dt="2025-04-04T08:21:04.483" v="4864" actId="1076"/>
          <ac:picMkLst>
            <pc:docMk/>
            <pc:sldMk cId="2975694293" sldId="359"/>
            <ac:picMk id="4098" creationId="{2ADB0F5D-77BB-FB70-A995-259214F4A8AF}"/>
          </ac:picMkLst>
        </pc:picChg>
        <pc:picChg chg="add mod">
          <ac:chgData name="Laghi Davide (F4E)" userId="0a1cc141-c74b-4c68-a4c7-c017a4b8fed8" providerId="ADAL" clId="{19F7AB96-EC8E-4F12-AD74-CC85A28E19B4}" dt="2025-04-04T08:21:23.554" v="4870" actId="1076"/>
          <ac:picMkLst>
            <pc:docMk/>
            <pc:sldMk cId="2975694293" sldId="359"/>
            <ac:picMk id="5122" creationId="{B7CE14E8-697F-8081-D66A-1F1A95BD74A0}"/>
          </ac:picMkLst>
        </pc:picChg>
        <pc:picChg chg="add mod">
          <ac:chgData name="Laghi Davide (F4E)" userId="0a1cc141-c74b-4c68-a4c7-c017a4b8fed8" providerId="ADAL" clId="{19F7AB96-EC8E-4F12-AD74-CC85A28E19B4}" dt="2025-04-04T08:21:37.996" v="4877" actId="1076"/>
          <ac:picMkLst>
            <pc:docMk/>
            <pc:sldMk cId="2975694293" sldId="359"/>
            <ac:picMk id="5124" creationId="{F0F0395C-A0BA-8C86-360F-FB2814719B7C}"/>
          </ac:picMkLst>
        </pc:picChg>
        <pc:picChg chg="add mod">
          <ac:chgData name="Laghi Davide (F4E)" userId="0a1cc141-c74b-4c68-a4c7-c017a4b8fed8" providerId="ADAL" clId="{19F7AB96-EC8E-4F12-AD74-CC85A28E19B4}" dt="2025-04-04T08:21:53.316" v="4883" actId="14100"/>
          <ac:picMkLst>
            <pc:docMk/>
            <pc:sldMk cId="2975694293" sldId="359"/>
            <ac:picMk id="5126" creationId="{1FC6D1AE-0879-E934-5BA8-C47B078A8769}"/>
          </ac:picMkLst>
        </pc:picChg>
      </pc:sldChg>
      <pc:sldChg chg="del">
        <pc:chgData name="Laghi Davide (F4E)" userId="0a1cc141-c74b-4c68-a4c7-c017a4b8fed8" providerId="ADAL" clId="{19F7AB96-EC8E-4F12-AD74-CC85A28E19B4}" dt="2025-04-02T14:06:34.331" v="302" actId="47"/>
        <pc:sldMkLst>
          <pc:docMk/>
          <pc:sldMk cId="2721707683" sldId="386"/>
        </pc:sldMkLst>
      </pc:sldChg>
      <pc:sldChg chg="del">
        <pc:chgData name="Laghi Davide (F4E)" userId="0a1cc141-c74b-4c68-a4c7-c017a4b8fed8" providerId="ADAL" clId="{19F7AB96-EC8E-4F12-AD74-CC85A28E19B4}" dt="2025-04-02T14:06:34.331" v="302" actId="47"/>
        <pc:sldMkLst>
          <pc:docMk/>
          <pc:sldMk cId="1275169863" sldId="387"/>
        </pc:sldMkLst>
      </pc:sldChg>
      <pc:sldChg chg="del">
        <pc:chgData name="Laghi Davide (F4E)" userId="0a1cc141-c74b-4c68-a4c7-c017a4b8fed8" providerId="ADAL" clId="{19F7AB96-EC8E-4F12-AD74-CC85A28E19B4}" dt="2025-04-02T14:06:34.331" v="302" actId="47"/>
        <pc:sldMkLst>
          <pc:docMk/>
          <pc:sldMk cId="4279722381" sldId="388"/>
        </pc:sldMkLst>
      </pc:sldChg>
      <pc:sldChg chg="del">
        <pc:chgData name="Laghi Davide (F4E)" userId="0a1cc141-c74b-4c68-a4c7-c017a4b8fed8" providerId="ADAL" clId="{19F7AB96-EC8E-4F12-AD74-CC85A28E19B4}" dt="2025-04-02T14:06:34.331" v="302" actId="47"/>
        <pc:sldMkLst>
          <pc:docMk/>
          <pc:sldMk cId="294758129" sldId="389"/>
        </pc:sldMkLst>
      </pc:sldChg>
      <pc:sldChg chg="del">
        <pc:chgData name="Laghi Davide (F4E)" userId="0a1cc141-c74b-4c68-a4c7-c017a4b8fed8" providerId="ADAL" clId="{19F7AB96-EC8E-4F12-AD74-CC85A28E19B4}" dt="2025-04-02T14:06:34.331" v="302" actId="47"/>
        <pc:sldMkLst>
          <pc:docMk/>
          <pc:sldMk cId="2334672534" sldId="390"/>
        </pc:sldMkLst>
      </pc:sldChg>
    </pc:docChg>
  </pc:docChgLst>
  <pc:docChgLst>
    <pc:chgData name="Laghi Davide (F4E)" userId="0a1cc141-c74b-4c68-a4c7-c017a4b8fed8" providerId="ADAL" clId="{C1343C0A-1289-4A20-A88B-D40EB8C994D6}"/>
    <pc:docChg chg="undo custSel addSld delSld modSld">
      <pc:chgData name="Laghi Davide (F4E)" userId="0a1cc141-c74b-4c68-a4c7-c017a4b8fed8" providerId="ADAL" clId="{C1343C0A-1289-4A20-A88B-D40EB8C994D6}" dt="2025-05-05T15:21:09.159" v="1732" actId="20577"/>
      <pc:docMkLst>
        <pc:docMk/>
      </pc:docMkLst>
      <pc:sldChg chg="modSp mod">
        <pc:chgData name="Laghi Davide (F4E)" userId="0a1cc141-c74b-4c68-a4c7-c017a4b8fed8" providerId="ADAL" clId="{C1343C0A-1289-4A20-A88B-D40EB8C994D6}" dt="2025-04-29T10:35:10.224" v="0" actId="13926"/>
        <pc:sldMkLst>
          <pc:docMk/>
          <pc:sldMk cId="1435537255" sldId="343"/>
        </pc:sldMkLst>
        <pc:spChg chg="mod">
          <ac:chgData name="Laghi Davide (F4E)" userId="0a1cc141-c74b-4c68-a4c7-c017a4b8fed8" providerId="ADAL" clId="{C1343C0A-1289-4A20-A88B-D40EB8C994D6}" dt="2025-04-29T10:35:10.224" v="0" actId="13926"/>
          <ac:spMkLst>
            <pc:docMk/>
            <pc:sldMk cId="1435537255" sldId="343"/>
            <ac:spMk id="4" creationId="{EE4BF8F0-F602-1F48-7F86-219F037CB2C4}"/>
          </ac:spMkLst>
        </pc:spChg>
      </pc:sldChg>
      <pc:sldChg chg="addSp delSp modSp mod">
        <pc:chgData name="Laghi Davide (F4E)" userId="0a1cc141-c74b-4c68-a4c7-c017a4b8fed8" providerId="ADAL" clId="{C1343C0A-1289-4A20-A88B-D40EB8C994D6}" dt="2025-05-05T14:55:08.994" v="1265" actId="14100"/>
        <pc:sldMkLst>
          <pc:docMk/>
          <pc:sldMk cId="2899817233" sldId="347"/>
        </pc:sldMkLst>
        <pc:spChg chg="mod">
          <ac:chgData name="Laghi Davide (F4E)" userId="0a1cc141-c74b-4c68-a4c7-c017a4b8fed8" providerId="ADAL" clId="{C1343C0A-1289-4A20-A88B-D40EB8C994D6}" dt="2025-05-05T14:50:39.577" v="1072" actId="1076"/>
          <ac:spMkLst>
            <pc:docMk/>
            <pc:sldMk cId="2899817233" sldId="347"/>
            <ac:spMk id="4" creationId="{01AD7088-AD46-0D46-6528-55AF8C3BE9B9}"/>
          </ac:spMkLst>
        </pc:spChg>
        <pc:spChg chg="mod">
          <ac:chgData name="Laghi Davide (F4E)" userId="0a1cc141-c74b-4c68-a4c7-c017a4b8fed8" providerId="ADAL" clId="{C1343C0A-1289-4A20-A88B-D40EB8C994D6}" dt="2025-05-05T14:51:29.010" v="1178"/>
          <ac:spMkLst>
            <pc:docMk/>
            <pc:sldMk cId="2899817233" sldId="347"/>
            <ac:spMk id="6" creationId="{DA3262B5-0260-415C-8F4B-17642AFD3B26}"/>
          </ac:spMkLst>
        </pc:spChg>
        <pc:spChg chg="mod">
          <ac:chgData name="Laghi Davide (F4E)" userId="0a1cc141-c74b-4c68-a4c7-c017a4b8fed8" providerId="ADAL" clId="{C1343C0A-1289-4A20-A88B-D40EB8C994D6}" dt="2025-05-05T14:51:29.010" v="1178"/>
          <ac:spMkLst>
            <pc:docMk/>
            <pc:sldMk cId="2899817233" sldId="347"/>
            <ac:spMk id="7" creationId="{87BB9D9E-C6E0-5E2D-7CBB-A455349B7F4D}"/>
          </ac:spMkLst>
        </pc:spChg>
        <pc:spChg chg="add mod">
          <ac:chgData name="Laghi Davide (F4E)" userId="0a1cc141-c74b-4c68-a4c7-c017a4b8fed8" providerId="ADAL" clId="{C1343C0A-1289-4A20-A88B-D40EB8C994D6}" dt="2025-05-05T14:55:08.994" v="1265" actId="14100"/>
          <ac:spMkLst>
            <pc:docMk/>
            <pc:sldMk cId="2899817233" sldId="347"/>
            <ac:spMk id="10" creationId="{92637851-B5E4-49E3-ACAB-CA0EAC9DF3B2}"/>
          </ac:spMkLst>
        </pc:spChg>
        <pc:spChg chg="mod">
          <ac:chgData name="Laghi Davide (F4E)" userId="0a1cc141-c74b-4c68-a4c7-c017a4b8fed8" providerId="ADAL" clId="{C1343C0A-1289-4A20-A88B-D40EB8C994D6}" dt="2025-05-05T14:51:23.974" v="1177" actId="1038"/>
          <ac:spMkLst>
            <pc:docMk/>
            <pc:sldMk cId="2899817233" sldId="347"/>
            <ac:spMk id="1071" creationId="{4C2E058D-5D8F-9474-5AD7-2996A77CCB3A}"/>
          </ac:spMkLst>
        </pc:spChg>
        <pc:spChg chg="mod">
          <ac:chgData name="Laghi Davide (F4E)" userId="0a1cc141-c74b-4c68-a4c7-c017a4b8fed8" providerId="ADAL" clId="{C1343C0A-1289-4A20-A88B-D40EB8C994D6}" dt="2025-05-05T14:51:23.974" v="1177" actId="1038"/>
          <ac:spMkLst>
            <pc:docMk/>
            <pc:sldMk cId="2899817233" sldId="347"/>
            <ac:spMk id="1072" creationId="{E3DCEB45-A294-A001-DEDD-D54355FB5731}"/>
          </ac:spMkLst>
        </pc:spChg>
        <pc:spChg chg="mod">
          <ac:chgData name="Laghi Davide (F4E)" userId="0a1cc141-c74b-4c68-a4c7-c017a4b8fed8" providerId="ADAL" clId="{C1343C0A-1289-4A20-A88B-D40EB8C994D6}" dt="2025-05-05T14:51:23.974" v="1177" actId="1038"/>
          <ac:spMkLst>
            <pc:docMk/>
            <pc:sldMk cId="2899817233" sldId="347"/>
            <ac:spMk id="1074" creationId="{AD8352ED-C728-17D0-196B-F8E45757F6A3}"/>
          </ac:spMkLst>
        </pc:spChg>
        <pc:spChg chg="mod">
          <ac:chgData name="Laghi Davide (F4E)" userId="0a1cc141-c74b-4c68-a4c7-c017a4b8fed8" providerId="ADAL" clId="{C1343C0A-1289-4A20-A88B-D40EB8C994D6}" dt="2025-05-05T14:51:23.974" v="1177" actId="1038"/>
          <ac:spMkLst>
            <pc:docMk/>
            <pc:sldMk cId="2899817233" sldId="347"/>
            <ac:spMk id="1082" creationId="{2F65FB0E-F374-040A-815C-4F8E9D4A3E14}"/>
          </ac:spMkLst>
        </pc:spChg>
        <pc:spChg chg="mod">
          <ac:chgData name="Laghi Davide (F4E)" userId="0a1cc141-c74b-4c68-a4c7-c017a4b8fed8" providerId="ADAL" clId="{C1343C0A-1289-4A20-A88B-D40EB8C994D6}" dt="2025-05-05T14:51:23.974" v="1177" actId="1038"/>
          <ac:spMkLst>
            <pc:docMk/>
            <pc:sldMk cId="2899817233" sldId="347"/>
            <ac:spMk id="1084" creationId="{683B9F0D-ABE0-8931-7249-C681AB991FFF}"/>
          </ac:spMkLst>
        </pc:spChg>
        <pc:spChg chg="mod">
          <ac:chgData name="Laghi Davide (F4E)" userId="0a1cc141-c74b-4c68-a4c7-c017a4b8fed8" providerId="ADAL" clId="{C1343C0A-1289-4A20-A88B-D40EB8C994D6}" dt="2025-05-05T14:51:23.974" v="1177" actId="1038"/>
          <ac:spMkLst>
            <pc:docMk/>
            <pc:sldMk cId="2899817233" sldId="347"/>
            <ac:spMk id="1088" creationId="{8AFD6F11-A773-662F-A845-E66299AA953A}"/>
          </ac:spMkLst>
        </pc:spChg>
        <pc:spChg chg="mod">
          <ac:chgData name="Laghi Davide (F4E)" userId="0a1cc141-c74b-4c68-a4c7-c017a4b8fed8" providerId="ADAL" clId="{C1343C0A-1289-4A20-A88B-D40EB8C994D6}" dt="2025-05-05T14:51:23.974" v="1177" actId="1038"/>
          <ac:spMkLst>
            <pc:docMk/>
            <pc:sldMk cId="2899817233" sldId="347"/>
            <ac:spMk id="1089" creationId="{E8BDA4FC-7597-672A-254E-E5B761A6B44D}"/>
          </ac:spMkLst>
        </pc:spChg>
        <pc:spChg chg="mod">
          <ac:chgData name="Laghi Davide (F4E)" userId="0a1cc141-c74b-4c68-a4c7-c017a4b8fed8" providerId="ADAL" clId="{C1343C0A-1289-4A20-A88B-D40EB8C994D6}" dt="2025-05-05T14:51:11.719" v="1127" actId="1037"/>
          <ac:spMkLst>
            <pc:docMk/>
            <pc:sldMk cId="2899817233" sldId="347"/>
            <ac:spMk id="1091" creationId="{E2568724-E2E4-8C23-742D-900BD9160AE0}"/>
          </ac:spMkLst>
        </pc:spChg>
        <pc:spChg chg="mod">
          <ac:chgData name="Laghi Davide (F4E)" userId="0a1cc141-c74b-4c68-a4c7-c017a4b8fed8" providerId="ADAL" clId="{C1343C0A-1289-4A20-A88B-D40EB8C994D6}" dt="2025-05-05T14:51:11.719" v="1127" actId="1037"/>
          <ac:spMkLst>
            <pc:docMk/>
            <pc:sldMk cId="2899817233" sldId="347"/>
            <ac:spMk id="1095" creationId="{BB877049-FAA6-33FF-2FC6-3E56E1A51D17}"/>
          </ac:spMkLst>
        </pc:spChg>
        <pc:spChg chg="mod">
          <ac:chgData name="Laghi Davide (F4E)" userId="0a1cc141-c74b-4c68-a4c7-c017a4b8fed8" providerId="ADAL" clId="{C1343C0A-1289-4A20-A88B-D40EB8C994D6}" dt="2025-05-05T14:51:23.974" v="1177" actId="1038"/>
          <ac:spMkLst>
            <pc:docMk/>
            <pc:sldMk cId="2899817233" sldId="347"/>
            <ac:spMk id="1096" creationId="{72F99B39-2FE3-19F9-4F49-BC57C0700D67}"/>
          </ac:spMkLst>
        </pc:spChg>
        <pc:spChg chg="mod">
          <ac:chgData name="Laghi Davide (F4E)" userId="0a1cc141-c74b-4c68-a4c7-c017a4b8fed8" providerId="ADAL" clId="{C1343C0A-1289-4A20-A88B-D40EB8C994D6}" dt="2025-05-05T14:51:23.974" v="1177" actId="1038"/>
          <ac:spMkLst>
            <pc:docMk/>
            <pc:sldMk cId="2899817233" sldId="347"/>
            <ac:spMk id="1101" creationId="{C0BE5E20-A174-1B74-AEC3-4064DC094344}"/>
          </ac:spMkLst>
        </pc:spChg>
        <pc:spChg chg="mod">
          <ac:chgData name="Laghi Davide (F4E)" userId="0a1cc141-c74b-4c68-a4c7-c017a4b8fed8" providerId="ADAL" clId="{C1343C0A-1289-4A20-A88B-D40EB8C994D6}" dt="2025-05-05T14:51:11.719" v="1127" actId="1037"/>
          <ac:spMkLst>
            <pc:docMk/>
            <pc:sldMk cId="2899817233" sldId="347"/>
            <ac:spMk id="1102" creationId="{B267122F-8CFF-F0A3-C49F-681A44CF8A02}"/>
          </ac:spMkLst>
        </pc:spChg>
        <pc:spChg chg="mod">
          <ac:chgData name="Laghi Davide (F4E)" userId="0a1cc141-c74b-4c68-a4c7-c017a4b8fed8" providerId="ADAL" clId="{C1343C0A-1289-4A20-A88B-D40EB8C994D6}" dt="2025-05-05T14:51:23.974" v="1177" actId="1038"/>
          <ac:spMkLst>
            <pc:docMk/>
            <pc:sldMk cId="2899817233" sldId="347"/>
            <ac:spMk id="1107" creationId="{48BA48AB-101B-659B-51D2-7ABDA6F2FE81}"/>
          </ac:spMkLst>
        </pc:spChg>
        <pc:grpChg chg="add mod">
          <ac:chgData name="Laghi Davide (F4E)" userId="0a1cc141-c74b-4c68-a4c7-c017a4b8fed8" providerId="ADAL" clId="{C1343C0A-1289-4A20-A88B-D40EB8C994D6}" dt="2025-05-05T14:51:34.378" v="1179" actId="1076"/>
          <ac:grpSpMkLst>
            <pc:docMk/>
            <pc:sldMk cId="2899817233" sldId="347"/>
            <ac:grpSpMk id="5" creationId="{5BFC805C-3681-D95C-873D-0FCBDFED424C}"/>
          </ac:grpSpMkLst>
        </pc:grpChg>
        <pc:cxnChg chg="add mod">
          <ac:chgData name="Laghi Davide (F4E)" userId="0a1cc141-c74b-4c68-a4c7-c017a4b8fed8" providerId="ADAL" clId="{C1343C0A-1289-4A20-A88B-D40EB8C994D6}" dt="2025-05-05T14:51:44.935" v="1185" actId="1036"/>
          <ac:cxnSpMkLst>
            <pc:docMk/>
            <pc:sldMk cId="2899817233" sldId="347"/>
            <ac:cxnSpMk id="8" creationId="{3EC8EE5A-9B37-FF08-DCB9-46798D4E1BFC}"/>
          </ac:cxnSpMkLst>
        </pc:cxnChg>
      </pc:sldChg>
      <pc:sldChg chg="delSp mod delAnim">
        <pc:chgData name="Laghi Davide (F4E)" userId="0a1cc141-c74b-4c68-a4c7-c017a4b8fed8" providerId="ADAL" clId="{C1343C0A-1289-4A20-A88B-D40EB8C994D6}" dt="2025-04-29T10:36:12.126" v="18" actId="478"/>
        <pc:sldMkLst>
          <pc:docMk/>
          <pc:sldMk cId="902165241" sldId="352"/>
        </pc:sldMkLst>
      </pc:sldChg>
      <pc:sldChg chg="del">
        <pc:chgData name="Laghi Davide (F4E)" userId="0a1cc141-c74b-4c68-a4c7-c017a4b8fed8" providerId="ADAL" clId="{C1343C0A-1289-4A20-A88B-D40EB8C994D6}" dt="2025-04-29T10:35:42.951" v="1" actId="47"/>
        <pc:sldMkLst>
          <pc:docMk/>
          <pc:sldMk cId="1726596453" sldId="356"/>
        </pc:sldMkLst>
      </pc:sldChg>
      <pc:sldChg chg="addSp modSp new mod modAnim">
        <pc:chgData name="Laghi Davide (F4E)" userId="0a1cc141-c74b-4c68-a4c7-c017a4b8fed8" providerId="ADAL" clId="{C1343C0A-1289-4A20-A88B-D40EB8C994D6}" dt="2025-05-05T15:13:45.075" v="1611"/>
        <pc:sldMkLst>
          <pc:docMk/>
          <pc:sldMk cId="3821091681" sldId="360"/>
        </pc:sldMkLst>
        <pc:spChg chg="mod">
          <ac:chgData name="Laghi Davide (F4E)" userId="0a1cc141-c74b-4c68-a4c7-c017a4b8fed8" providerId="ADAL" clId="{C1343C0A-1289-4A20-A88B-D40EB8C994D6}" dt="2025-05-05T14:41:41.794" v="33" actId="20577"/>
          <ac:spMkLst>
            <pc:docMk/>
            <pc:sldMk cId="3821091681" sldId="360"/>
            <ac:spMk id="4" creationId="{CA8C0727-9993-EED1-3466-C1FE72F1864F}"/>
          </ac:spMkLst>
        </pc:spChg>
        <pc:spChg chg="add mod">
          <ac:chgData name="Laghi Davide (F4E)" userId="0a1cc141-c74b-4c68-a4c7-c017a4b8fed8" providerId="ADAL" clId="{C1343C0A-1289-4A20-A88B-D40EB8C994D6}" dt="2025-05-05T14:49:41.670" v="1070" actId="20577"/>
          <ac:spMkLst>
            <pc:docMk/>
            <pc:sldMk cId="3821091681" sldId="360"/>
            <ac:spMk id="5" creationId="{8587304B-752A-0762-DF8C-09B96734CA84}"/>
          </ac:spMkLst>
        </pc:spChg>
      </pc:sldChg>
      <pc:sldChg chg="addSp modSp new mod">
        <pc:chgData name="Laghi Davide (F4E)" userId="0a1cc141-c74b-4c68-a4c7-c017a4b8fed8" providerId="ADAL" clId="{C1343C0A-1289-4A20-A88B-D40EB8C994D6}" dt="2025-05-05T15:15:35.666" v="1613" actId="207"/>
        <pc:sldMkLst>
          <pc:docMk/>
          <pc:sldMk cId="2039427842" sldId="361"/>
        </pc:sldMkLst>
      </pc:sldChg>
      <pc:sldChg chg="addSp modSp new mod">
        <pc:chgData name="Laghi Davide (F4E)" userId="0a1cc141-c74b-4c68-a4c7-c017a4b8fed8" providerId="ADAL" clId="{C1343C0A-1289-4A20-A88B-D40EB8C994D6}" dt="2025-05-05T15:21:09.159" v="1732" actId="20577"/>
        <pc:sldMkLst>
          <pc:docMk/>
          <pc:sldMk cId="528590161" sldId="362"/>
        </pc:sldMkLst>
      </pc:sldChg>
    </pc:docChg>
  </pc:docChgLst>
  <pc:docChgLst>
    <pc:chgData name="Laghi Davide (F4E)" userId="0a1cc141-c74b-4c68-a4c7-c017a4b8fed8" providerId="ADAL" clId="{3DF9767B-CEB5-4043-97DD-14397609CFB5}"/>
    <pc:docChg chg="undo custSel addSld delSld modSld sldOrd">
      <pc:chgData name="Laghi Davide (F4E)" userId="0a1cc141-c74b-4c68-a4c7-c017a4b8fed8" providerId="ADAL" clId="{3DF9767B-CEB5-4043-97DD-14397609CFB5}" dt="2025-05-28T07:56:35.376" v="3931" actId="1076"/>
      <pc:docMkLst>
        <pc:docMk/>
      </pc:docMkLst>
      <pc:sldChg chg="modSp mod">
        <pc:chgData name="Laghi Davide (F4E)" userId="0a1cc141-c74b-4c68-a4c7-c017a4b8fed8" providerId="ADAL" clId="{3DF9767B-CEB5-4043-97DD-14397609CFB5}" dt="2025-05-28T07:56:35.376" v="3931" actId="1076"/>
        <pc:sldMkLst>
          <pc:docMk/>
          <pc:sldMk cId="1435537255" sldId="343"/>
        </pc:sldMkLst>
        <pc:spChg chg="mod">
          <ac:chgData name="Laghi Davide (F4E)" userId="0a1cc141-c74b-4c68-a4c7-c017a4b8fed8" providerId="ADAL" clId="{3DF9767B-CEB5-4043-97DD-14397609CFB5}" dt="2025-05-21T09:29:02.372" v="3909" actId="14100"/>
          <ac:spMkLst>
            <pc:docMk/>
            <pc:sldMk cId="1435537255" sldId="343"/>
            <ac:spMk id="2" creationId="{60C9013E-2EFB-4849-81A4-638B4B55922F}"/>
          </ac:spMkLst>
        </pc:spChg>
        <pc:spChg chg="mod">
          <ac:chgData name="Laghi Davide (F4E)" userId="0a1cc141-c74b-4c68-a4c7-c017a4b8fed8" providerId="ADAL" clId="{3DF9767B-CEB5-4043-97DD-14397609CFB5}" dt="2025-05-21T08:51:44.637" v="3117" actId="20577"/>
          <ac:spMkLst>
            <pc:docMk/>
            <pc:sldMk cId="1435537255" sldId="343"/>
            <ac:spMk id="3" creationId="{CB340986-B465-99F6-FBD8-F3F4DE532A53}"/>
          </ac:spMkLst>
        </pc:spChg>
        <pc:spChg chg="mod">
          <ac:chgData name="Laghi Davide (F4E)" userId="0a1cc141-c74b-4c68-a4c7-c017a4b8fed8" providerId="ADAL" clId="{3DF9767B-CEB5-4043-97DD-14397609CFB5}" dt="2025-05-28T07:56:35.376" v="3931" actId="1076"/>
          <ac:spMkLst>
            <pc:docMk/>
            <pc:sldMk cId="1435537255" sldId="343"/>
            <ac:spMk id="4" creationId="{EE4BF8F0-F602-1F48-7F86-219F037CB2C4}"/>
          </ac:spMkLst>
        </pc:spChg>
      </pc:sldChg>
      <pc:sldChg chg="modSp mod modAnim">
        <pc:chgData name="Laghi Davide (F4E)" userId="0a1cc141-c74b-4c68-a4c7-c017a4b8fed8" providerId="ADAL" clId="{3DF9767B-CEB5-4043-97DD-14397609CFB5}" dt="2025-05-20T08:39:42.433" v="1056"/>
        <pc:sldMkLst>
          <pc:docMk/>
          <pc:sldMk cId="2899817233" sldId="347"/>
        </pc:sldMkLst>
        <pc:spChg chg="mod">
          <ac:chgData name="Laghi Davide (F4E)" userId="0a1cc141-c74b-4c68-a4c7-c017a4b8fed8" providerId="ADAL" clId="{3DF9767B-CEB5-4043-97DD-14397609CFB5}" dt="2025-05-20T08:38:50.420" v="1051" actId="20577"/>
          <ac:spMkLst>
            <pc:docMk/>
            <pc:sldMk cId="2899817233" sldId="347"/>
            <ac:spMk id="4" creationId="{01AD7088-AD46-0D46-6528-55AF8C3BE9B9}"/>
          </ac:spMkLst>
        </pc:spChg>
      </pc:sldChg>
      <pc:sldChg chg="del">
        <pc:chgData name="Laghi Davide (F4E)" userId="0a1cc141-c74b-4c68-a4c7-c017a4b8fed8" providerId="ADAL" clId="{3DF9767B-CEB5-4043-97DD-14397609CFB5}" dt="2025-05-20T09:22:03.602" v="1708" actId="47"/>
        <pc:sldMkLst>
          <pc:docMk/>
          <pc:sldMk cId="1774121549" sldId="348"/>
        </pc:sldMkLst>
      </pc:sldChg>
      <pc:sldChg chg="del">
        <pc:chgData name="Laghi Davide (F4E)" userId="0a1cc141-c74b-4c68-a4c7-c017a4b8fed8" providerId="ADAL" clId="{3DF9767B-CEB5-4043-97DD-14397609CFB5}" dt="2025-05-20T08:45:14.089" v="1285" actId="47"/>
        <pc:sldMkLst>
          <pc:docMk/>
          <pc:sldMk cId="902165241" sldId="352"/>
        </pc:sldMkLst>
      </pc:sldChg>
      <pc:sldChg chg="ord">
        <pc:chgData name="Laghi Davide (F4E)" userId="0a1cc141-c74b-4c68-a4c7-c017a4b8fed8" providerId="ADAL" clId="{3DF9767B-CEB5-4043-97DD-14397609CFB5}" dt="2025-05-20T09:31:23.194" v="1738"/>
        <pc:sldMkLst>
          <pc:docMk/>
          <pc:sldMk cId="125104613" sldId="353"/>
        </pc:sldMkLst>
      </pc:sldChg>
      <pc:sldChg chg="modSp del mod">
        <pc:chgData name="Laghi Davide (F4E)" userId="0a1cc141-c74b-4c68-a4c7-c017a4b8fed8" providerId="ADAL" clId="{3DF9767B-CEB5-4043-97DD-14397609CFB5}" dt="2025-05-21T08:48:30.672" v="3001" actId="47"/>
        <pc:sldMkLst>
          <pc:docMk/>
          <pc:sldMk cId="3023603341" sldId="354"/>
        </pc:sldMkLst>
      </pc:sldChg>
      <pc:sldChg chg="modSp del mod">
        <pc:chgData name="Laghi Davide (F4E)" userId="0a1cc141-c74b-4c68-a4c7-c017a4b8fed8" providerId="ADAL" clId="{3DF9767B-CEB5-4043-97DD-14397609CFB5}" dt="2025-05-21T08:48:34.761" v="3002" actId="47"/>
        <pc:sldMkLst>
          <pc:docMk/>
          <pc:sldMk cId="3104102610" sldId="355"/>
        </pc:sldMkLst>
      </pc:sldChg>
      <pc:sldChg chg="del">
        <pc:chgData name="Laghi Davide (F4E)" userId="0a1cc141-c74b-4c68-a4c7-c017a4b8fed8" providerId="ADAL" clId="{3DF9767B-CEB5-4043-97DD-14397609CFB5}" dt="2025-05-21T08:46:05.173" v="2979" actId="47"/>
        <pc:sldMkLst>
          <pc:docMk/>
          <pc:sldMk cId="188145723" sldId="357"/>
        </pc:sldMkLst>
      </pc:sldChg>
      <pc:sldChg chg="modSp mod">
        <pc:chgData name="Laghi Davide (F4E)" userId="0a1cc141-c74b-4c68-a4c7-c017a4b8fed8" providerId="ADAL" clId="{3DF9767B-CEB5-4043-97DD-14397609CFB5}" dt="2025-05-21T08:59:41.433" v="3396" actId="20577"/>
        <pc:sldMkLst>
          <pc:docMk/>
          <pc:sldMk cId="3821091681" sldId="360"/>
        </pc:sldMkLst>
        <pc:spChg chg="mod">
          <ac:chgData name="Laghi Davide (F4E)" userId="0a1cc141-c74b-4c68-a4c7-c017a4b8fed8" providerId="ADAL" clId="{3DF9767B-CEB5-4043-97DD-14397609CFB5}" dt="2025-05-21T08:59:41.433" v="3396" actId="20577"/>
          <ac:spMkLst>
            <pc:docMk/>
            <pc:sldMk cId="3821091681" sldId="360"/>
            <ac:spMk id="5" creationId="{8587304B-752A-0762-DF8C-09B96734CA84}"/>
          </ac:spMkLst>
        </pc:spChg>
      </pc:sldChg>
      <pc:sldChg chg="del ord">
        <pc:chgData name="Laghi Davide (F4E)" userId="0a1cc141-c74b-4c68-a4c7-c017a4b8fed8" providerId="ADAL" clId="{3DF9767B-CEB5-4043-97DD-14397609CFB5}" dt="2025-05-20T09:21:56.523" v="1706" actId="47"/>
        <pc:sldMkLst>
          <pc:docMk/>
          <pc:sldMk cId="2039427842" sldId="361"/>
        </pc:sldMkLst>
      </pc:sldChg>
      <pc:sldChg chg="modSp del mod">
        <pc:chgData name="Laghi Davide (F4E)" userId="0a1cc141-c74b-4c68-a4c7-c017a4b8fed8" providerId="ADAL" clId="{3DF9767B-CEB5-4043-97DD-14397609CFB5}" dt="2025-05-21T08:44:55.528" v="2978" actId="47"/>
        <pc:sldMkLst>
          <pc:docMk/>
          <pc:sldMk cId="528590161" sldId="362"/>
        </pc:sldMkLst>
      </pc:sldChg>
      <pc:sldChg chg="addSp modSp new mod">
        <pc:chgData name="Laghi Davide (F4E)" userId="0a1cc141-c74b-4c68-a4c7-c017a4b8fed8" providerId="ADAL" clId="{3DF9767B-CEB5-4043-97DD-14397609CFB5}" dt="2025-05-20T10:21:13.368" v="2538" actId="1076"/>
        <pc:sldMkLst>
          <pc:docMk/>
          <pc:sldMk cId="3395037727" sldId="363"/>
        </pc:sldMkLst>
        <pc:spChg chg="mod">
          <ac:chgData name="Laghi Davide (F4E)" userId="0a1cc141-c74b-4c68-a4c7-c017a4b8fed8" providerId="ADAL" clId="{3DF9767B-CEB5-4043-97DD-14397609CFB5}" dt="2025-05-20T08:34:15.227" v="1022" actId="20577"/>
          <ac:spMkLst>
            <pc:docMk/>
            <pc:sldMk cId="3395037727" sldId="363"/>
            <ac:spMk id="4" creationId="{D663FEE6-8091-601A-BB1C-E9A6D09C0146}"/>
          </ac:spMkLst>
        </pc:spChg>
        <pc:spChg chg="add mod">
          <ac:chgData name="Laghi Davide (F4E)" userId="0a1cc141-c74b-4c68-a4c7-c017a4b8fed8" providerId="ADAL" clId="{3DF9767B-CEB5-4043-97DD-14397609CFB5}" dt="2025-05-20T10:21:13.368" v="2538" actId="1076"/>
          <ac:spMkLst>
            <pc:docMk/>
            <pc:sldMk cId="3395037727" sldId="363"/>
            <ac:spMk id="7" creationId="{31ACC0C2-0F4A-904D-A07F-3A1AC9561D28}"/>
          </ac:spMkLst>
        </pc:spChg>
        <pc:picChg chg="add mod">
          <ac:chgData name="Laghi Davide (F4E)" userId="0a1cc141-c74b-4c68-a4c7-c017a4b8fed8" providerId="ADAL" clId="{3DF9767B-CEB5-4043-97DD-14397609CFB5}" dt="2025-05-20T10:20:59.841" v="2534" actId="1076"/>
          <ac:picMkLst>
            <pc:docMk/>
            <pc:sldMk cId="3395037727" sldId="363"/>
            <ac:picMk id="5" creationId="{E00837FF-CD5C-97C6-D117-893DC57158A8}"/>
          </ac:picMkLst>
        </pc:picChg>
        <pc:picChg chg="add mod">
          <ac:chgData name="Laghi Davide (F4E)" userId="0a1cc141-c74b-4c68-a4c7-c017a4b8fed8" providerId="ADAL" clId="{3DF9767B-CEB5-4043-97DD-14397609CFB5}" dt="2025-05-20T10:21:01.865" v="2535" actId="1076"/>
          <ac:picMkLst>
            <pc:docMk/>
            <pc:sldMk cId="3395037727" sldId="363"/>
            <ac:picMk id="6" creationId="{84FE2948-9876-7914-D830-9A9FDEB16C38}"/>
          </ac:picMkLst>
        </pc:picChg>
      </pc:sldChg>
      <pc:sldChg chg="new del">
        <pc:chgData name="Laghi Davide (F4E)" userId="0a1cc141-c74b-4c68-a4c7-c017a4b8fed8" providerId="ADAL" clId="{3DF9767B-CEB5-4043-97DD-14397609CFB5}" dt="2025-05-20T07:52:50.938" v="22" actId="47"/>
        <pc:sldMkLst>
          <pc:docMk/>
          <pc:sldMk cId="3689924835" sldId="363"/>
        </pc:sldMkLst>
      </pc:sldChg>
      <pc:sldChg chg="addSp delSp modSp new mod modAnim">
        <pc:chgData name="Laghi Davide (F4E)" userId="0a1cc141-c74b-4c68-a4c7-c017a4b8fed8" providerId="ADAL" clId="{3DF9767B-CEB5-4043-97DD-14397609CFB5}" dt="2025-05-20T08:36:12.402" v="1032"/>
        <pc:sldMkLst>
          <pc:docMk/>
          <pc:sldMk cId="833420771" sldId="364"/>
        </pc:sldMkLst>
        <pc:spChg chg="mod">
          <ac:chgData name="Laghi Davide (F4E)" userId="0a1cc141-c74b-4c68-a4c7-c017a4b8fed8" providerId="ADAL" clId="{3DF9767B-CEB5-4043-97DD-14397609CFB5}" dt="2025-05-20T07:58:58.725" v="225" actId="113"/>
          <ac:spMkLst>
            <pc:docMk/>
            <pc:sldMk cId="833420771" sldId="364"/>
            <ac:spMk id="4" creationId="{6A5336C0-1AE5-ABDF-7B78-0E2815014C92}"/>
          </ac:spMkLst>
        </pc:spChg>
        <pc:spChg chg="add mod topLvl">
          <ac:chgData name="Laghi Davide (F4E)" userId="0a1cc141-c74b-4c68-a4c7-c017a4b8fed8" providerId="ADAL" clId="{3DF9767B-CEB5-4043-97DD-14397609CFB5}" dt="2025-05-20T08:21:31.715" v="469" actId="1038"/>
          <ac:spMkLst>
            <pc:docMk/>
            <pc:sldMk cId="833420771" sldId="364"/>
            <ac:spMk id="23" creationId="{327A4F18-5E2D-64E3-A291-49EFF3710EAC}"/>
          </ac:spMkLst>
        </pc:spChg>
        <pc:spChg chg="add mod">
          <ac:chgData name="Laghi Davide (F4E)" userId="0a1cc141-c74b-4c68-a4c7-c017a4b8fed8" providerId="ADAL" clId="{3DF9767B-CEB5-4043-97DD-14397609CFB5}" dt="2025-05-20T08:21:31.715" v="469" actId="1038"/>
          <ac:spMkLst>
            <pc:docMk/>
            <pc:sldMk cId="833420771" sldId="364"/>
            <ac:spMk id="24" creationId="{F6DA91B8-8A6B-061B-D074-0FAD1764CCA5}"/>
          </ac:spMkLst>
        </pc:spChg>
        <pc:spChg chg="add mod">
          <ac:chgData name="Laghi Davide (F4E)" userId="0a1cc141-c74b-4c68-a4c7-c017a4b8fed8" providerId="ADAL" clId="{3DF9767B-CEB5-4043-97DD-14397609CFB5}" dt="2025-05-20T08:21:31.715" v="469" actId="1038"/>
          <ac:spMkLst>
            <pc:docMk/>
            <pc:sldMk cId="833420771" sldId="364"/>
            <ac:spMk id="25" creationId="{19798094-7370-9248-0E75-F1D6B9340BA1}"/>
          </ac:spMkLst>
        </pc:spChg>
        <pc:spChg chg="add mod">
          <ac:chgData name="Laghi Davide (F4E)" userId="0a1cc141-c74b-4c68-a4c7-c017a4b8fed8" providerId="ADAL" clId="{3DF9767B-CEB5-4043-97DD-14397609CFB5}" dt="2025-05-20T08:21:31.715" v="469" actId="1038"/>
          <ac:spMkLst>
            <pc:docMk/>
            <pc:sldMk cId="833420771" sldId="364"/>
            <ac:spMk id="27" creationId="{6259658A-D587-096D-E414-3E41AE3CAFC0}"/>
          </ac:spMkLst>
        </pc:spChg>
        <pc:spChg chg="add mod">
          <ac:chgData name="Laghi Davide (F4E)" userId="0a1cc141-c74b-4c68-a4c7-c017a4b8fed8" providerId="ADAL" clId="{3DF9767B-CEB5-4043-97DD-14397609CFB5}" dt="2025-05-20T08:21:31.715" v="469" actId="1038"/>
          <ac:spMkLst>
            <pc:docMk/>
            <pc:sldMk cId="833420771" sldId="364"/>
            <ac:spMk id="29" creationId="{D3E1750B-08F0-027D-E38F-C69269D4F6E7}"/>
          </ac:spMkLst>
        </pc:spChg>
        <pc:spChg chg="add mod">
          <ac:chgData name="Laghi Davide (F4E)" userId="0a1cc141-c74b-4c68-a4c7-c017a4b8fed8" providerId="ADAL" clId="{3DF9767B-CEB5-4043-97DD-14397609CFB5}" dt="2025-05-20T08:21:31.715" v="469" actId="1038"/>
          <ac:spMkLst>
            <pc:docMk/>
            <pc:sldMk cId="833420771" sldId="364"/>
            <ac:spMk id="32" creationId="{7F342C8C-7EB3-1088-1940-2624FD5CD51B}"/>
          </ac:spMkLst>
        </pc:spChg>
        <pc:spChg chg="add mod">
          <ac:chgData name="Laghi Davide (F4E)" userId="0a1cc141-c74b-4c68-a4c7-c017a4b8fed8" providerId="ADAL" clId="{3DF9767B-CEB5-4043-97DD-14397609CFB5}" dt="2025-05-20T08:21:31.715" v="469" actId="1038"/>
          <ac:spMkLst>
            <pc:docMk/>
            <pc:sldMk cId="833420771" sldId="364"/>
            <ac:spMk id="33" creationId="{0E5D9A37-BA27-A688-CC7B-5AFF63A4C53C}"/>
          </ac:spMkLst>
        </pc:spChg>
        <pc:spChg chg="add mod">
          <ac:chgData name="Laghi Davide (F4E)" userId="0a1cc141-c74b-4c68-a4c7-c017a4b8fed8" providerId="ADAL" clId="{3DF9767B-CEB5-4043-97DD-14397609CFB5}" dt="2025-05-20T08:21:31.715" v="469" actId="1038"/>
          <ac:spMkLst>
            <pc:docMk/>
            <pc:sldMk cId="833420771" sldId="364"/>
            <ac:spMk id="34" creationId="{AFA02BC7-41F9-2DF9-8475-76190A065310}"/>
          </ac:spMkLst>
        </pc:spChg>
        <pc:spChg chg="add mod">
          <ac:chgData name="Laghi Davide (F4E)" userId="0a1cc141-c74b-4c68-a4c7-c017a4b8fed8" providerId="ADAL" clId="{3DF9767B-CEB5-4043-97DD-14397609CFB5}" dt="2025-05-20T08:34:37.947" v="1023" actId="1076"/>
          <ac:spMkLst>
            <pc:docMk/>
            <pc:sldMk cId="833420771" sldId="364"/>
            <ac:spMk id="36" creationId="{46903FC8-15E3-D3C5-BDBF-EB3947AB49A5}"/>
          </ac:spMkLst>
        </pc:spChg>
        <pc:spChg chg="add mod">
          <ac:chgData name="Laghi Davide (F4E)" userId="0a1cc141-c74b-4c68-a4c7-c017a4b8fed8" providerId="ADAL" clId="{3DF9767B-CEB5-4043-97DD-14397609CFB5}" dt="2025-05-20T08:26:02.480" v="860" actId="1076"/>
          <ac:spMkLst>
            <pc:docMk/>
            <pc:sldMk cId="833420771" sldId="364"/>
            <ac:spMk id="38" creationId="{0BAAF315-0DF5-9DD2-34BC-207E2B566C19}"/>
          </ac:spMkLst>
        </pc:spChg>
        <pc:spChg chg="add mod">
          <ac:chgData name="Laghi Davide (F4E)" userId="0a1cc141-c74b-4c68-a4c7-c017a4b8fed8" providerId="ADAL" clId="{3DF9767B-CEB5-4043-97DD-14397609CFB5}" dt="2025-05-20T08:25:52.153" v="857" actId="1076"/>
          <ac:spMkLst>
            <pc:docMk/>
            <pc:sldMk cId="833420771" sldId="364"/>
            <ac:spMk id="40" creationId="{E0C42D5D-682B-0BD2-DC03-AB0DBCA64EAB}"/>
          </ac:spMkLst>
        </pc:spChg>
        <pc:spChg chg="add mod">
          <ac:chgData name="Laghi Davide (F4E)" userId="0a1cc141-c74b-4c68-a4c7-c017a4b8fed8" providerId="ADAL" clId="{3DF9767B-CEB5-4043-97DD-14397609CFB5}" dt="2025-05-20T08:27:42.484" v="903" actId="1076"/>
          <ac:spMkLst>
            <pc:docMk/>
            <pc:sldMk cId="833420771" sldId="364"/>
            <ac:spMk id="51" creationId="{3F3D800E-B35A-FD65-B067-2F50A2509301}"/>
          </ac:spMkLst>
        </pc:spChg>
        <pc:spChg chg="add mod">
          <ac:chgData name="Laghi Davide (F4E)" userId="0a1cc141-c74b-4c68-a4c7-c017a4b8fed8" providerId="ADAL" clId="{3DF9767B-CEB5-4043-97DD-14397609CFB5}" dt="2025-05-20T08:27:58.188" v="916" actId="1076"/>
          <ac:spMkLst>
            <pc:docMk/>
            <pc:sldMk cId="833420771" sldId="364"/>
            <ac:spMk id="52" creationId="{358CCC89-8B6A-3D04-BB02-FBE5DC6A12D8}"/>
          </ac:spMkLst>
        </pc:spChg>
        <pc:spChg chg="add mod">
          <ac:chgData name="Laghi Davide (F4E)" userId="0a1cc141-c74b-4c68-a4c7-c017a4b8fed8" providerId="ADAL" clId="{3DF9767B-CEB5-4043-97DD-14397609CFB5}" dt="2025-05-20T08:30:16.154" v="1015" actId="1076"/>
          <ac:spMkLst>
            <pc:docMk/>
            <pc:sldMk cId="833420771" sldId="364"/>
            <ac:spMk id="59" creationId="{8E3F3254-6AAA-79D7-0AD4-54C9FF31C73B}"/>
          </ac:spMkLst>
        </pc:spChg>
        <pc:spChg chg="add mod">
          <ac:chgData name="Laghi Davide (F4E)" userId="0a1cc141-c74b-4c68-a4c7-c017a4b8fed8" providerId="ADAL" clId="{3DF9767B-CEB5-4043-97DD-14397609CFB5}" dt="2025-05-20T08:30:11.566" v="1014" actId="1076"/>
          <ac:spMkLst>
            <pc:docMk/>
            <pc:sldMk cId="833420771" sldId="364"/>
            <ac:spMk id="60" creationId="{36C723C7-F721-97DA-B209-D50C8DF5BDE7}"/>
          </ac:spMkLst>
        </pc:spChg>
        <pc:grpChg chg="add mod">
          <ac:chgData name="Laghi Davide (F4E)" userId="0a1cc141-c74b-4c68-a4c7-c017a4b8fed8" providerId="ADAL" clId="{3DF9767B-CEB5-4043-97DD-14397609CFB5}" dt="2025-05-20T08:04:52.907" v="388" actId="1076"/>
          <ac:grpSpMkLst>
            <pc:docMk/>
            <pc:sldMk cId="833420771" sldId="364"/>
            <ac:grpSpMk id="12" creationId="{C1DA7F1C-3497-781B-C7D9-1C88DDCA7BDA}"/>
          </ac:grpSpMkLst>
        </pc:grpChg>
        <pc:grpChg chg="add mod">
          <ac:chgData name="Laghi Davide (F4E)" userId="0a1cc141-c74b-4c68-a4c7-c017a4b8fed8" providerId="ADAL" clId="{3DF9767B-CEB5-4043-97DD-14397609CFB5}" dt="2025-05-20T08:05:40.102" v="406" actId="1076"/>
          <ac:grpSpMkLst>
            <pc:docMk/>
            <pc:sldMk cId="833420771" sldId="364"/>
            <ac:grpSpMk id="18" creationId="{B0BB4D83-655E-F8A2-C3F4-469033596CD0}"/>
          </ac:grpSpMkLst>
        </pc:grpChg>
        <pc:picChg chg="add mod">
          <ac:chgData name="Laghi Davide (F4E)" userId="0a1cc141-c74b-4c68-a4c7-c017a4b8fed8" providerId="ADAL" clId="{3DF9767B-CEB5-4043-97DD-14397609CFB5}" dt="2025-05-20T08:20:40.173" v="448" actId="1076"/>
          <ac:picMkLst>
            <pc:docMk/>
            <pc:sldMk cId="833420771" sldId="364"/>
            <ac:picMk id="5" creationId="{0837042F-E4A7-A0CA-C015-E81363F2FF97}"/>
          </ac:picMkLst>
        </pc:picChg>
        <pc:picChg chg="add mod">
          <ac:chgData name="Laghi Davide (F4E)" userId="0a1cc141-c74b-4c68-a4c7-c017a4b8fed8" providerId="ADAL" clId="{3DF9767B-CEB5-4043-97DD-14397609CFB5}" dt="2025-05-20T07:59:51.943" v="231" actId="164"/>
          <ac:picMkLst>
            <pc:docMk/>
            <pc:sldMk cId="833420771" sldId="364"/>
            <ac:picMk id="6" creationId="{7EFF3AF1-9AC4-3457-12C8-B53F5ACF39BA}"/>
          </ac:picMkLst>
        </pc:picChg>
        <pc:picChg chg="add mod">
          <ac:chgData name="Laghi Davide (F4E)" userId="0a1cc141-c74b-4c68-a4c7-c017a4b8fed8" providerId="ADAL" clId="{3DF9767B-CEB5-4043-97DD-14397609CFB5}" dt="2025-05-20T07:59:51.943" v="231" actId="164"/>
          <ac:picMkLst>
            <pc:docMk/>
            <pc:sldMk cId="833420771" sldId="364"/>
            <ac:picMk id="7" creationId="{A6C1C25E-27B6-285E-2EF1-AA884CF2B00C}"/>
          </ac:picMkLst>
        </pc:picChg>
        <pc:picChg chg="add mod">
          <ac:chgData name="Laghi Davide (F4E)" userId="0a1cc141-c74b-4c68-a4c7-c017a4b8fed8" providerId="ADAL" clId="{3DF9767B-CEB5-4043-97DD-14397609CFB5}" dt="2025-05-20T07:59:51.943" v="231" actId="164"/>
          <ac:picMkLst>
            <pc:docMk/>
            <pc:sldMk cId="833420771" sldId="364"/>
            <ac:picMk id="8" creationId="{B0C65022-8FEF-2290-4AA5-CA9D047B520D}"/>
          </ac:picMkLst>
        </pc:picChg>
        <pc:picChg chg="add mod">
          <ac:chgData name="Laghi Davide (F4E)" userId="0a1cc141-c74b-4c68-a4c7-c017a4b8fed8" providerId="ADAL" clId="{3DF9767B-CEB5-4043-97DD-14397609CFB5}" dt="2025-05-20T07:59:51.943" v="231" actId="164"/>
          <ac:picMkLst>
            <pc:docMk/>
            <pc:sldMk cId="833420771" sldId="364"/>
            <ac:picMk id="9" creationId="{C9AEEB30-1CAB-6AAE-1AC7-55C904C528EB}"/>
          </ac:picMkLst>
        </pc:picChg>
        <pc:picChg chg="add mod">
          <ac:chgData name="Laghi Davide (F4E)" userId="0a1cc141-c74b-4c68-a4c7-c017a4b8fed8" providerId="ADAL" clId="{3DF9767B-CEB5-4043-97DD-14397609CFB5}" dt="2025-05-20T08:04:36.938" v="384" actId="165"/>
          <ac:picMkLst>
            <pc:docMk/>
            <pc:sldMk cId="833420771" sldId="364"/>
            <ac:picMk id="10" creationId="{160409DF-56BE-F189-E9A2-78600BED8359}"/>
          </ac:picMkLst>
        </pc:picChg>
        <pc:picChg chg="add mod">
          <ac:chgData name="Laghi Davide (F4E)" userId="0a1cc141-c74b-4c68-a4c7-c017a4b8fed8" providerId="ADAL" clId="{3DF9767B-CEB5-4043-97DD-14397609CFB5}" dt="2025-05-20T08:21:31.715" v="469" actId="1038"/>
          <ac:picMkLst>
            <pc:docMk/>
            <pc:sldMk cId="833420771" sldId="364"/>
            <ac:picMk id="11" creationId="{1CF0D82C-C121-8C3A-0DF9-5761ECC2D264}"/>
          </ac:picMkLst>
        </pc:picChg>
        <pc:picChg chg="add mod">
          <ac:chgData name="Laghi Davide (F4E)" userId="0a1cc141-c74b-4c68-a4c7-c017a4b8fed8" providerId="ADAL" clId="{3DF9767B-CEB5-4043-97DD-14397609CFB5}" dt="2025-05-20T08:00:25.609" v="236" actId="207"/>
          <ac:picMkLst>
            <pc:docMk/>
            <pc:sldMk cId="833420771" sldId="364"/>
            <ac:picMk id="13" creationId="{9303AC52-2560-3761-A48F-1138FC7EFBEA}"/>
          </ac:picMkLst>
        </pc:picChg>
        <pc:picChg chg="add mod">
          <ac:chgData name="Laghi Davide (F4E)" userId="0a1cc141-c74b-4c68-a4c7-c017a4b8fed8" providerId="ADAL" clId="{3DF9767B-CEB5-4043-97DD-14397609CFB5}" dt="2025-05-20T08:00:25.609" v="236" actId="207"/>
          <ac:picMkLst>
            <pc:docMk/>
            <pc:sldMk cId="833420771" sldId="364"/>
            <ac:picMk id="14" creationId="{43259D4D-13D5-28E0-C73D-796C2217B39A}"/>
          </ac:picMkLst>
        </pc:picChg>
        <pc:picChg chg="add mod">
          <ac:chgData name="Laghi Davide (F4E)" userId="0a1cc141-c74b-4c68-a4c7-c017a4b8fed8" providerId="ADAL" clId="{3DF9767B-CEB5-4043-97DD-14397609CFB5}" dt="2025-05-20T08:00:31.342" v="237" actId="208"/>
          <ac:picMkLst>
            <pc:docMk/>
            <pc:sldMk cId="833420771" sldId="364"/>
            <ac:picMk id="15" creationId="{0D9367FB-2BA2-8989-1638-D175EB5C6E2F}"/>
          </ac:picMkLst>
        </pc:picChg>
        <pc:picChg chg="add mod">
          <ac:chgData name="Laghi Davide (F4E)" userId="0a1cc141-c74b-4c68-a4c7-c017a4b8fed8" providerId="ADAL" clId="{3DF9767B-CEB5-4043-97DD-14397609CFB5}" dt="2025-05-20T08:04:36.938" v="384" actId="165"/>
          <ac:picMkLst>
            <pc:docMk/>
            <pc:sldMk cId="833420771" sldId="364"/>
            <ac:picMk id="16" creationId="{7ED67591-6038-8A3E-ECE5-6DBE562593F6}"/>
          </ac:picMkLst>
        </pc:picChg>
        <pc:picChg chg="add mod">
          <ac:chgData name="Laghi Davide (F4E)" userId="0a1cc141-c74b-4c68-a4c7-c017a4b8fed8" providerId="ADAL" clId="{3DF9767B-CEB5-4043-97DD-14397609CFB5}" dt="2025-05-20T08:21:31.715" v="469" actId="1038"/>
          <ac:picMkLst>
            <pc:docMk/>
            <pc:sldMk cId="833420771" sldId="364"/>
            <ac:picMk id="17" creationId="{2EF85966-DF69-0DF0-4F84-17F08C65A8C2}"/>
          </ac:picMkLst>
        </pc:picChg>
        <pc:picChg chg="add mod topLvl">
          <ac:chgData name="Laghi Davide (F4E)" userId="0a1cc141-c74b-4c68-a4c7-c017a4b8fed8" providerId="ADAL" clId="{3DF9767B-CEB5-4043-97DD-14397609CFB5}" dt="2025-05-20T08:20:31.134" v="445" actId="1076"/>
          <ac:picMkLst>
            <pc:docMk/>
            <pc:sldMk cId="833420771" sldId="364"/>
            <ac:picMk id="19" creationId="{717F1FA9-B416-F55F-B2A0-4E49FBC92C09}"/>
          </ac:picMkLst>
        </pc:picChg>
        <pc:picChg chg="add mod topLvl">
          <ac:chgData name="Laghi Davide (F4E)" userId="0a1cc141-c74b-4c68-a4c7-c017a4b8fed8" providerId="ADAL" clId="{3DF9767B-CEB5-4043-97DD-14397609CFB5}" dt="2025-05-20T08:20:31.134" v="445" actId="1076"/>
          <ac:picMkLst>
            <pc:docMk/>
            <pc:sldMk cId="833420771" sldId="364"/>
            <ac:picMk id="20" creationId="{CA819D36-23F5-5D1E-01AD-CF25421C4EDF}"/>
          </ac:picMkLst>
        </pc:picChg>
        <pc:picChg chg="add mod topLvl">
          <ac:chgData name="Laghi Davide (F4E)" userId="0a1cc141-c74b-4c68-a4c7-c017a4b8fed8" providerId="ADAL" clId="{3DF9767B-CEB5-4043-97DD-14397609CFB5}" dt="2025-05-20T08:20:31.134" v="445" actId="1076"/>
          <ac:picMkLst>
            <pc:docMk/>
            <pc:sldMk cId="833420771" sldId="364"/>
            <ac:picMk id="22" creationId="{3C4112C6-14EE-2965-E26A-5553808CF133}"/>
          </ac:picMkLst>
        </pc:picChg>
        <pc:picChg chg="add mod">
          <ac:chgData name="Laghi Davide (F4E)" userId="0a1cc141-c74b-4c68-a4c7-c017a4b8fed8" providerId="ADAL" clId="{3DF9767B-CEB5-4043-97DD-14397609CFB5}" dt="2025-05-20T08:25:22.435" v="851" actId="14100"/>
          <ac:picMkLst>
            <pc:docMk/>
            <pc:sldMk cId="833420771" sldId="364"/>
            <ac:picMk id="35" creationId="{67C6106A-AF6F-A8F9-E79F-94F95F8547F6}"/>
          </ac:picMkLst>
        </pc:picChg>
        <pc:picChg chg="add mod">
          <ac:chgData name="Laghi Davide (F4E)" userId="0a1cc141-c74b-4c68-a4c7-c017a4b8fed8" providerId="ADAL" clId="{3DF9767B-CEB5-4043-97DD-14397609CFB5}" dt="2025-05-20T08:25:57.032" v="859" actId="1076"/>
          <ac:picMkLst>
            <pc:docMk/>
            <pc:sldMk cId="833420771" sldId="364"/>
            <ac:picMk id="37" creationId="{A5AD12F0-FBCD-98AF-0C02-F03A01196847}"/>
          </ac:picMkLst>
        </pc:picChg>
        <pc:picChg chg="add mod">
          <ac:chgData name="Laghi Davide (F4E)" userId="0a1cc141-c74b-4c68-a4c7-c017a4b8fed8" providerId="ADAL" clId="{3DF9767B-CEB5-4043-97DD-14397609CFB5}" dt="2025-05-20T08:25:52.153" v="857" actId="1076"/>
          <ac:picMkLst>
            <pc:docMk/>
            <pc:sldMk cId="833420771" sldId="364"/>
            <ac:picMk id="39" creationId="{514A89F8-2086-8560-A543-8F9DDF05D25C}"/>
          </ac:picMkLst>
        </pc:picChg>
        <pc:cxnChg chg="add mod">
          <ac:chgData name="Laghi Davide (F4E)" userId="0a1cc141-c74b-4c68-a4c7-c017a4b8fed8" providerId="ADAL" clId="{3DF9767B-CEB5-4043-97DD-14397609CFB5}" dt="2025-05-20T08:28:16.360" v="922" actId="1076"/>
          <ac:cxnSpMkLst>
            <pc:docMk/>
            <pc:sldMk cId="833420771" sldId="364"/>
            <ac:cxnSpMk id="43" creationId="{91A63D58-35BA-04C1-348F-4171EF9313DA}"/>
          </ac:cxnSpMkLst>
        </pc:cxnChg>
        <pc:cxnChg chg="add mod">
          <ac:chgData name="Laghi Davide (F4E)" userId="0a1cc141-c74b-4c68-a4c7-c017a4b8fed8" providerId="ADAL" clId="{3DF9767B-CEB5-4043-97DD-14397609CFB5}" dt="2025-05-20T08:28:32.827" v="925" actId="1076"/>
          <ac:cxnSpMkLst>
            <pc:docMk/>
            <pc:sldMk cId="833420771" sldId="364"/>
            <ac:cxnSpMk id="45" creationId="{73C1AE00-1F42-4617-CBA6-5E28A998C2E7}"/>
          </ac:cxnSpMkLst>
        </pc:cxnChg>
      </pc:sldChg>
      <pc:sldChg chg="addSp modSp new mod">
        <pc:chgData name="Laghi Davide (F4E)" userId="0a1cc141-c74b-4c68-a4c7-c017a4b8fed8" providerId="ADAL" clId="{3DF9767B-CEB5-4043-97DD-14397609CFB5}" dt="2025-05-21T08:50:51.050" v="3092" actId="1076"/>
        <pc:sldMkLst>
          <pc:docMk/>
          <pc:sldMk cId="878078473" sldId="365"/>
        </pc:sldMkLst>
        <pc:spChg chg="mod">
          <ac:chgData name="Laghi Davide (F4E)" userId="0a1cc141-c74b-4c68-a4c7-c017a4b8fed8" providerId="ADAL" clId="{3DF9767B-CEB5-4043-97DD-14397609CFB5}" dt="2025-05-20T08:40:26.763" v="1066" actId="20577"/>
          <ac:spMkLst>
            <pc:docMk/>
            <pc:sldMk cId="878078473" sldId="365"/>
            <ac:spMk id="4" creationId="{E0DD12E3-695A-7A12-9B85-635B8BEE76CC}"/>
          </ac:spMkLst>
        </pc:spChg>
        <pc:spChg chg="add mod">
          <ac:chgData name="Laghi Davide (F4E)" userId="0a1cc141-c74b-4c68-a4c7-c017a4b8fed8" providerId="ADAL" clId="{3DF9767B-CEB5-4043-97DD-14397609CFB5}" dt="2025-05-21T08:50:51.050" v="3092" actId="1076"/>
          <ac:spMkLst>
            <pc:docMk/>
            <pc:sldMk cId="878078473" sldId="365"/>
            <ac:spMk id="5" creationId="{0523D5FA-FC7D-E162-B397-603573085B4D}"/>
          </ac:spMkLst>
        </pc:spChg>
      </pc:sldChg>
      <pc:sldChg chg="new del">
        <pc:chgData name="Laghi Davide (F4E)" userId="0a1cc141-c74b-4c68-a4c7-c017a4b8fed8" providerId="ADAL" clId="{3DF9767B-CEB5-4043-97DD-14397609CFB5}" dt="2025-05-20T08:40:17.089" v="1058" actId="47"/>
        <pc:sldMkLst>
          <pc:docMk/>
          <pc:sldMk cId="2906139002" sldId="365"/>
        </pc:sldMkLst>
      </pc:sldChg>
      <pc:sldChg chg="addSp modSp add mod modAnim">
        <pc:chgData name="Laghi Davide (F4E)" userId="0a1cc141-c74b-4c68-a4c7-c017a4b8fed8" providerId="ADAL" clId="{3DF9767B-CEB5-4043-97DD-14397609CFB5}" dt="2025-05-20T09:58:06.270" v="1941" actId="1582"/>
        <pc:sldMkLst>
          <pc:docMk/>
          <pc:sldMk cId="1591820022" sldId="366"/>
        </pc:sldMkLst>
        <pc:spChg chg="add mod">
          <ac:chgData name="Laghi Davide (F4E)" userId="0a1cc141-c74b-4c68-a4c7-c017a4b8fed8" providerId="ADAL" clId="{3DF9767B-CEB5-4043-97DD-14397609CFB5}" dt="2025-05-20T09:58:06.270" v="1941" actId="1582"/>
          <ac:spMkLst>
            <pc:docMk/>
            <pc:sldMk cId="1591820022" sldId="366"/>
            <ac:spMk id="9" creationId="{3E7EC791-C36F-7B3F-9464-C5A3C157ADEE}"/>
          </ac:spMkLst>
        </pc:spChg>
      </pc:sldChg>
      <pc:sldChg chg="add del">
        <pc:chgData name="Laghi Davide (F4E)" userId="0a1cc141-c74b-4c68-a4c7-c017a4b8fed8" providerId="ADAL" clId="{3DF9767B-CEB5-4043-97DD-14397609CFB5}" dt="2025-05-20T09:21:59.976" v="1707" actId="47"/>
        <pc:sldMkLst>
          <pc:docMk/>
          <pc:sldMk cId="1891326581" sldId="367"/>
        </pc:sldMkLst>
      </pc:sldChg>
      <pc:sldChg chg="addSp delSp modSp new mod">
        <pc:chgData name="Laghi Davide (F4E)" userId="0a1cc141-c74b-4c68-a4c7-c017a4b8fed8" providerId="ADAL" clId="{3DF9767B-CEB5-4043-97DD-14397609CFB5}" dt="2025-05-21T08:53:05.561" v="3163" actId="1076"/>
        <pc:sldMkLst>
          <pc:docMk/>
          <pc:sldMk cId="1023087025" sldId="368"/>
        </pc:sldMkLst>
        <pc:spChg chg="mod">
          <ac:chgData name="Laghi Davide (F4E)" userId="0a1cc141-c74b-4c68-a4c7-c017a4b8fed8" providerId="ADAL" clId="{3DF9767B-CEB5-4043-97DD-14397609CFB5}" dt="2025-05-20T09:14:19.155" v="1565" actId="1076"/>
          <ac:spMkLst>
            <pc:docMk/>
            <pc:sldMk cId="1023087025" sldId="368"/>
            <ac:spMk id="3" creationId="{F4C24D18-A80E-015E-2C0A-BE540F0486E2}"/>
          </ac:spMkLst>
        </pc:spChg>
        <pc:spChg chg="mod">
          <ac:chgData name="Laghi Davide (F4E)" userId="0a1cc141-c74b-4c68-a4c7-c017a4b8fed8" providerId="ADAL" clId="{3DF9767B-CEB5-4043-97DD-14397609CFB5}" dt="2025-05-20T10:22:44.755" v="2554" actId="20577"/>
          <ac:spMkLst>
            <pc:docMk/>
            <pc:sldMk cId="1023087025" sldId="368"/>
            <ac:spMk id="4" creationId="{C2AC85C7-CC45-4A06-C1C3-A4F36CB94461}"/>
          </ac:spMkLst>
        </pc:spChg>
        <pc:spChg chg="add mod">
          <ac:chgData name="Laghi Davide (F4E)" userId="0a1cc141-c74b-4c68-a4c7-c017a4b8fed8" providerId="ADAL" clId="{3DF9767B-CEB5-4043-97DD-14397609CFB5}" dt="2025-05-20T09:06:14.370" v="1471" actId="1076"/>
          <ac:spMkLst>
            <pc:docMk/>
            <pc:sldMk cId="1023087025" sldId="368"/>
            <ac:spMk id="5" creationId="{00394BA8-62B7-6326-AB7D-62D3892AA154}"/>
          </ac:spMkLst>
        </pc:spChg>
        <pc:spChg chg="add mod">
          <ac:chgData name="Laghi Davide (F4E)" userId="0a1cc141-c74b-4c68-a4c7-c017a4b8fed8" providerId="ADAL" clId="{3DF9767B-CEB5-4043-97DD-14397609CFB5}" dt="2025-05-20T09:06:14.370" v="1471" actId="1076"/>
          <ac:spMkLst>
            <pc:docMk/>
            <pc:sldMk cId="1023087025" sldId="368"/>
            <ac:spMk id="6" creationId="{61FD2767-1348-1365-DC37-EBB1BDD04FB4}"/>
          </ac:spMkLst>
        </pc:spChg>
        <pc:spChg chg="add mod">
          <ac:chgData name="Laghi Davide (F4E)" userId="0a1cc141-c74b-4c68-a4c7-c017a4b8fed8" providerId="ADAL" clId="{3DF9767B-CEB5-4043-97DD-14397609CFB5}" dt="2025-05-20T09:17:44.131" v="1705" actId="1076"/>
          <ac:spMkLst>
            <pc:docMk/>
            <pc:sldMk cId="1023087025" sldId="368"/>
            <ac:spMk id="7" creationId="{A9ADAA17-6DA1-807E-98A7-5E3047DA2232}"/>
          </ac:spMkLst>
        </pc:spChg>
        <pc:spChg chg="add mod">
          <ac:chgData name="Laghi Davide (F4E)" userId="0a1cc141-c74b-4c68-a4c7-c017a4b8fed8" providerId="ADAL" clId="{3DF9767B-CEB5-4043-97DD-14397609CFB5}" dt="2025-05-20T09:06:14.370" v="1471" actId="1076"/>
          <ac:spMkLst>
            <pc:docMk/>
            <pc:sldMk cId="1023087025" sldId="368"/>
            <ac:spMk id="8" creationId="{F40C8EF0-9FE5-587D-3E74-43FACBFAEEB5}"/>
          </ac:spMkLst>
        </pc:spChg>
        <pc:spChg chg="add mod">
          <ac:chgData name="Laghi Davide (F4E)" userId="0a1cc141-c74b-4c68-a4c7-c017a4b8fed8" providerId="ADAL" clId="{3DF9767B-CEB5-4043-97DD-14397609CFB5}" dt="2025-05-20T09:06:14.370" v="1471" actId="1076"/>
          <ac:spMkLst>
            <pc:docMk/>
            <pc:sldMk cId="1023087025" sldId="368"/>
            <ac:spMk id="9" creationId="{646E8AC9-6FF1-2594-DA4A-C92DA065BFA8}"/>
          </ac:spMkLst>
        </pc:spChg>
        <pc:spChg chg="add mod">
          <ac:chgData name="Laghi Davide (F4E)" userId="0a1cc141-c74b-4c68-a4c7-c017a4b8fed8" providerId="ADAL" clId="{3DF9767B-CEB5-4043-97DD-14397609CFB5}" dt="2025-05-20T09:06:14.370" v="1471" actId="1076"/>
          <ac:spMkLst>
            <pc:docMk/>
            <pc:sldMk cId="1023087025" sldId="368"/>
            <ac:spMk id="10" creationId="{46E2080F-DC10-0122-E449-2F5C4E02E417}"/>
          </ac:spMkLst>
        </pc:spChg>
        <pc:spChg chg="add mod">
          <ac:chgData name="Laghi Davide (F4E)" userId="0a1cc141-c74b-4c68-a4c7-c017a4b8fed8" providerId="ADAL" clId="{3DF9767B-CEB5-4043-97DD-14397609CFB5}" dt="2025-05-21T08:53:05.561" v="3163" actId="1076"/>
          <ac:spMkLst>
            <pc:docMk/>
            <pc:sldMk cId="1023087025" sldId="368"/>
            <ac:spMk id="11" creationId="{13BD4FC7-8DA2-51FF-F868-4FC0D1AE4415}"/>
          </ac:spMkLst>
        </pc:spChg>
        <pc:spChg chg="add mod ord">
          <ac:chgData name="Laghi Davide (F4E)" userId="0a1cc141-c74b-4c68-a4c7-c017a4b8fed8" providerId="ADAL" clId="{3DF9767B-CEB5-4043-97DD-14397609CFB5}" dt="2025-05-20T09:06:14.370" v="1471" actId="1076"/>
          <ac:spMkLst>
            <pc:docMk/>
            <pc:sldMk cId="1023087025" sldId="368"/>
            <ac:spMk id="12" creationId="{FF960B46-F1C9-E067-79B5-9E41BF935C96}"/>
          </ac:spMkLst>
        </pc:spChg>
        <pc:spChg chg="add mod">
          <ac:chgData name="Laghi Davide (F4E)" userId="0a1cc141-c74b-4c68-a4c7-c017a4b8fed8" providerId="ADAL" clId="{3DF9767B-CEB5-4043-97DD-14397609CFB5}" dt="2025-05-20T09:14:26.696" v="1567" actId="1076"/>
          <ac:spMkLst>
            <pc:docMk/>
            <pc:sldMk cId="1023087025" sldId="368"/>
            <ac:spMk id="17" creationId="{F9B2CBD5-200A-48FD-67E3-294E9209699E}"/>
          </ac:spMkLst>
        </pc:spChg>
        <pc:spChg chg="add mod">
          <ac:chgData name="Laghi Davide (F4E)" userId="0a1cc141-c74b-4c68-a4c7-c017a4b8fed8" providerId="ADAL" clId="{3DF9767B-CEB5-4043-97DD-14397609CFB5}" dt="2025-05-20T09:14:26.696" v="1567" actId="1076"/>
          <ac:spMkLst>
            <pc:docMk/>
            <pc:sldMk cId="1023087025" sldId="368"/>
            <ac:spMk id="18" creationId="{80014C6F-D2EE-75F7-0A09-A088A4A2B492}"/>
          </ac:spMkLst>
        </pc:spChg>
        <pc:spChg chg="add mod">
          <ac:chgData name="Laghi Davide (F4E)" userId="0a1cc141-c74b-4c68-a4c7-c017a4b8fed8" providerId="ADAL" clId="{3DF9767B-CEB5-4043-97DD-14397609CFB5}" dt="2025-05-20T09:14:26.696" v="1567" actId="1076"/>
          <ac:spMkLst>
            <pc:docMk/>
            <pc:sldMk cId="1023087025" sldId="368"/>
            <ac:spMk id="19" creationId="{5D3CA9EB-7036-1650-ABE9-33F63470954A}"/>
          </ac:spMkLst>
        </pc:spChg>
        <pc:spChg chg="add mod">
          <ac:chgData name="Laghi Davide (F4E)" userId="0a1cc141-c74b-4c68-a4c7-c017a4b8fed8" providerId="ADAL" clId="{3DF9767B-CEB5-4043-97DD-14397609CFB5}" dt="2025-05-20T09:14:26.696" v="1567" actId="1076"/>
          <ac:spMkLst>
            <pc:docMk/>
            <pc:sldMk cId="1023087025" sldId="368"/>
            <ac:spMk id="20" creationId="{3B960A71-2AC8-D49B-2B9D-FF1FE7B3E4EC}"/>
          </ac:spMkLst>
        </pc:spChg>
        <pc:spChg chg="add mod">
          <ac:chgData name="Laghi Davide (F4E)" userId="0a1cc141-c74b-4c68-a4c7-c017a4b8fed8" providerId="ADAL" clId="{3DF9767B-CEB5-4043-97DD-14397609CFB5}" dt="2025-05-20T09:14:23.191" v="1566" actId="1076"/>
          <ac:spMkLst>
            <pc:docMk/>
            <pc:sldMk cId="1023087025" sldId="368"/>
            <ac:spMk id="21" creationId="{13C6001E-C1CE-0576-1AD2-854EB68A7799}"/>
          </ac:spMkLst>
        </pc:spChg>
        <pc:spChg chg="add mod">
          <ac:chgData name="Laghi Davide (F4E)" userId="0a1cc141-c74b-4c68-a4c7-c017a4b8fed8" providerId="ADAL" clId="{3DF9767B-CEB5-4043-97DD-14397609CFB5}" dt="2025-05-20T09:14:23.191" v="1566" actId="1076"/>
          <ac:spMkLst>
            <pc:docMk/>
            <pc:sldMk cId="1023087025" sldId="368"/>
            <ac:spMk id="22" creationId="{B86C8998-BDB7-DE1E-EBB1-DA3C664B5292}"/>
          </ac:spMkLst>
        </pc:spChg>
        <pc:spChg chg="add mod">
          <ac:chgData name="Laghi Davide (F4E)" userId="0a1cc141-c74b-4c68-a4c7-c017a4b8fed8" providerId="ADAL" clId="{3DF9767B-CEB5-4043-97DD-14397609CFB5}" dt="2025-05-20T09:14:23.191" v="1566" actId="1076"/>
          <ac:spMkLst>
            <pc:docMk/>
            <pc:sldMk cId="1023087025" sldId="368"/>
            <ac:spMk id="23" creationId="{F77D1442-9736-770F-9A66-41E8D36DCA0E}"/>
          </ac:spMkLst>
        </pc:spChg>
        <pc:spChg chg="add mod">
          <ac:chgData name="Laghi Davide (F4E)" userId="0a1cc141-c74b-4c68-a4c7-c017a4b8fed8" providerId="ADAL" clId="{3DF9767B-CEB5-4043-97DD-14397609CFB5}" dt="2025-05-20T09:14:23.191" v="1566" actId="1076"/>
          <ac:spMkLst>
            <pc:docMk/>
            <pc:sldMk cId="1023087025" sldId="368"/>
            <ac:spMk id="24" creationId="{9AE3AB92-581D-B8C3-9F44-BBFFEB632F43}"/>
          </ac:spMkLst>
        </pc:spChg>
        <pc:spChg chg="add mod">
          <ac:chgData name="Laghi Davide (F4E)" userId="0a1cc141-c74b-4c68-a4c7-c017a4b8fed8" providerId="ADAL" clId="{3DF9767B-CEB5-4043-97DD-14397609CFB5}" dt="2025-05-20T09:14:23.191" v="1566" actId="1076"/>
          <ac:spMkLst>
            <pc:docMk/>
            <pc:sldMk cId="1023087025" sldId="368"/>
            <ac:spMk id="25" creationId="{07AAEAC3-C4FB-7D93-2BAF-C6D8104C9F1D}"/>
          </ac:spMkLst>
        </pc:spChg>
        <pc:spChg chg="add mod">
          <ac:chgData name="Laghi Davide (F4E)" userId="0a1cc141-c74b-4c68-a4c7-c017a4b8fed8" providerId="ADAL" clId="{3DF9767B-CEB5-4043-97DD-14397609CFB5}" dt="2025-05-20T09:14:26.696" v="1567" actId="1076"/>
          <ac:spMkLst>
            <pc:docMk/>
            <pc:sldMk cId="1023087025" sldId="368"/>
            <ac:spMk id="26" creationId="{5EE33824-671B-065E-E928-96086CA996A2}"/>
          </ac:spMkLst>
        </pc:spChg>
        <pc:spChg chg="add mod">
          <ac:chgData name="Laghi Davide (F4E)" userId="0a1cc141-c74b-4c68-a4c7-c017a4b8fed8" providerId="ADAL" clId="{3DF9767B-CEB5-4043-97DD-14397609CFB5}" dt="2025-05-20T09:14:23.191" v="1566" actId="1076"/>
          <ac:spMkLst>
            <pc:docMk/>
            <pc:sldMk cId="1023087025" sldId="368"/>
            <ac:spMk id="27" creationId="{80ACB91D-A75B-FC68-0171-CF7FF8D204CE}"/>
          </ac:spMkLst>
        </pc:spChg>
      </pc:sldChg>
      <pc:sldChg chg="addSp modSp new mod">
        <pc:chgData name="Laghi Davide (F4E)" userId="0a1cc141-c74b-4c68-a4c7-c017a4b8fed8" providerId="ADAL" clId="{3DF9767B-CEB5-4043-97DD-14397609CFB5}" dt="2025-05-21T08:24:20.343" v="2733" actId="1076"/>
        <pc:sldMkLst>
          <pc:docMk/>
          <pc:sldMk cId="2606196816" sldId="369"/>
        </pc:sldMkLst>
        <pc:spChg chg="mod">
          <ac:chgData name="Laghi Davide (F4E)" userId="0a1cc141-c74b-4c68-a4c7-c017a4b8fed8" providerId="ADAL" clId="{3DF9767B-CEB5-4043-97DD-14397609CFB5}" dt="2025-05-20T09:45:04.512" v="1816" actId="20577"/>
          <ac:spMkLst>
            <pc:docMk/>
            <pc:sldMk cId="2606196816" sldId="369"/>
            <ac:spMk id="4" creationId="{46C01793-A51C-1BA6-9D93-81D6533217B9}"/>
          </ac:spMkLst>
        </pc:spChg>
        <pc:spChg chg="add mod">
          <ac:chgData name="Laghi Davide (F4E)" userId="0a1cc141-c74b-4c68-a4c7-c017a4b8fed8" providerId="ADAL" clId="{3DF9767B-CEB5-4043-97DD-14397609CFB5}" dt="2025-05-21T08:24:20.343" v="2733" actId="1076"/>
          <ac:spMkLst>
            <pc:docMk/>
            <pc:sldMk cId="2606196816" sldId="369"/>
            <ac:spMk id="5" creationId="{3458DEFF-6C7A-BD18-5FBB-D9E0A90A03E1}"/>
          </ac:spMkLst>
        </pc:spChg>
        <pc:picChg chg="add mod">
          <ac:chgData name="Laghi Davide (F4E)" userId="0a1cc141-c74b-4c68-a4c7-c017a4b8fed8" providerId="ADAL" clId="{3DF9767B-CEB5-4043-97DD-14397609CFB5}" dt="2025-05-21T08:23:20.739" v="2663" actId="1076"/>
          <ac:picMkLst>
            <pc:docMk/>
            <pc:sldMk cId="2606196816" sldId="369"/>
            <ac:picMk id="6" creationId="{FCA7F32F-4C01-803E-875E-C0FE434E6D58}"/>
          </ac:picMkLst>
        </pc:picChg>
      </pc:sldChg>
      <pc:sldChg chg="new del">
        <pc:chgData name="Laghi Davide (F4E)" userId="0a1cc141-c74b-4c68-a4c7-c017a4b8fed8" providerId="ADAL" clId="{3DF9767B-CEB5-4043-97DD-14397609CFB5}" dt="2025-05-20T09:42:50.776" v="1745" actId="47"/>
        <pc:sldMkLst>
          <pc:docMk/>
          <pc:sldMk cId="2346054693" sldId="370"/>
        </pc:sldMkLst>
      </pc:sldChg>
      <pc:sldChg chg="modSp new mod">
        <pc:chgData name="Laghi Davide (F4E)" userId="0a1cc141-c74b-4c68-a4c7-c017a4b8fed8" providerId="ADAL" clId="{3DF9767B-CEB5-4043-97DD-14397609CFB5}" dt="2025-05-20T09:43:06.853" v="1772" actId="20577"/>
        <pc:sldMkLst>
          <pc:docMk/>
          <pc:sldMk cId="2545412659" sldId="370"/>
        </pc:sldMkLst>
        <pc:spChg chg="mod">
          <ac:chgData name="Laghi Davide (F4E)" userId="0a1cc141-c74b-4c68-a4c7-c017a4b8fed8" providerId="ADAL" clId="{3DF9767B-CEB5-4043-97DD-14397609CFB5}" dt="2025-05-20T09:43:06.853" v="1772" actId="20577"/>
          <ac:spMkLst>
            <pc:docMk/>
            <pc:sldMk cId="2545412659" sldId="370"/>
            <ac:spMk id="5" creationId="{412C1D17-6098-4B7B-A042-4AC7E6E91721}"/>
          </ac:spMkLst>
        </pc:spChg>
      </pc:sldChg>
      <pc:sldChg chg="addSp delSp modSp new mod">
        <pc:chgData name="Laghi Davide (F4E)" userId="0a1cc141-c74b-4c68-a4c7-c017a4b8fed8" providerId="ADAL" clId="{3DF9767B-CEB5-4043-97DD-14397609CFB5}" dt="2025-05-21T08:57:25.047" v="3288" actId="1076"/>
        <pc:sldMkLst>
          <pc:docMk/>
          <pc:sldMk cId="660369543" sldId="371"/>
        </pc:sldMkLst>
        <pc:spChg chg="mod">
          <ac:chgData name="Laghi Davide (F4E)" userId="0a1cc141-c74b-4c68-a4c7-c017a4b8fed8" providerId="ADAL" clId="{3DF9767B-CEB5-4043-97DD-14397609CFB5}" dt="2025-05-21T08:54:53.461" v="3241" actId="20577"/>
          <ac:spMkLst>
            <pc:docMk/>
            <pc:sldMk cId="660369543" sldId="371"/>
            <ac:spMk id="4" creationId="{B9FD198E-5ABC-EFF3-F462-8192E3E932E0}"/>
          </ac:spMkLst>
        </pc:spChg>
        <pc:spChg chg="add mod">
          <ac:chgData name="Laghi Davide (F4E)" userId="0a1cc141-c74b-4c68-a4c7-c017a4b8fed8" providerId="ADAL" clId="{3DF9767B-CEB5-4043-97DD-14397609CFB5}" dt="2025-05-21T08:57:25.047" v="3288" actId="1076"/>
          <ac:spMkLst>
            <pc:docMk/>
            <pc:sldMk cId="660369543" sldId="371"/>
            <ac:spMk id="7" creationId="{DDE8ABA8-056A-CCF3-E2E2-2C51D47D4266}"/>
          </ac:spMkLst>
        </pc:spChg>
        <pc:spChg chg="add mod">
          <ac:chgData name="Laghi Davide (F4E)" userId="0a1cc141-c74b-4c68-a4c7-c017a4b8fed8" providerId="ADAL" clId="{3DF9767B-CEB5-4043-97DD-14397609CFB5}" dt="2025-05-21T08:57:25.047" v="3288" actId="1076"/>
          <ac:spMkLst>
            <pc:docMk/>
            <pc:sldMk cId="660369543" sldId="371"/>
            <ac:spMk id="8" creationId="{5CC35B75-96BE-AF50-5166-A52C9728BFB8}"/>
          </ac:spMkLst>
        </pc:spChg>
        <pc:spChg chg="add mod">
          <ac:chgData name="Laghi Davide (F4E)" userId="0a1cc141-c74b-4c68-a4c7-c017a4b8fed8" providerId="ADAL" clId="{3DF9767B-CEB5-4043-97DD-14397609CFB5}" dt="2025-05-21T08:57:25.047" v="3288" actId="1076"/>
          <ac:spMkLst>
            <pc:docMk/>
            <pc:sldMk cId="660369543" sldId="371"/>
            <ac:spMk id="9" creationId="{F890611C-8C15-BA96-7BC4-D70E680B181A}"/>
          </ac:spMkLst>
        </pc:spChg>
        <pc:spChg chg="add mod">
          <ac:chgData name="Laghi Davide (F4E)" userId="0a1cc141-c74b-4c68-a4c7-c017a4b8fed8" providerId="ADAL" clId="{3DF9767B-CEB5-4043-97DD-14397609CFB5}" dt="2025-05-21T08:57:25.047" v="3288" actId="1076"/>
          <ac:spMkLst>
            <pc:docMk/>
            <pc:sldMk cId="660369543" sldId="371"/>
            <ac:spMk id="14" creationId="{B03EAB5C-E45A-6E43-7CD5-182E6B3E937B}"/>
          </ac:spMkLst>
        </pc:spChg>
        <pc:spChg chg="add mod">
          <ac:chgData name="Laghi Davide (F4E)" userId="0a1cc141-c74b-4c68-a4c7-c017a4b8fed8" providerId="ADAL" clId="{3DF9767B-CEB5-4043-97DD-14397609CFB5}" dt="2025-05-21T08:57:25.047" v="3288" actId="1076"/>
          <ac:spMkLst>
            <pc:docMk/>
            <pc:sldMk cId="660369543" sldId="371"/>
            <ac:spMk id="15" creationId="{AB9C3DBA-16BA-A4AC-40EA-B4AC9EF1DA43}"/>
          </ac:spMkLst>
        </pc:spChg>
        <pc:picChg chg="add mod">
          <ac:chgData name="Laghi Davide (F4E)" userId="0a1cc141-c74b-4c68-a4c7-c017a4b8fed8" providerId="ADAL" clId="{3DF9767B-CEB5-4043-97DD-14397609CFB5}" dt="2025-05-21T08:57:25.047" v="3288" actId="1076"/>
          <ac:picMkLst>
            <pc:docMk/>
            <pc:sldMk cId="660369543" sldId="371"/>
            <ac:picMk id="6" creationId="{3B4FD461-2D77-B6F9-652E-0FF2784E7554}"/>
          </ac:picMkLst>
        </pc:picChg>
        <pc:picChg chg="add mod">
          <ac:chgData name="Laghi Davide (F4E)" userId="0a1cc141-c74b-4c68-a4c7-c017a4b8fed8" providerId="ADAL" clId="{3DF9767B-CEB5-4043-97DD-14397609CFB5}" dt="2025-05-21T08:57:25.047" v="3288" actId="1076"/>
          <ac:picMkLst>
            <pc:docMk/>
            <pc:sldMk cId="660369543" sldId="371"/>
            <ac:picMk id="10" creationId="{318E5D46-A7D0-DEBE-85DD-65C3688C4030}"/>
          </ac:picMkLst>
        </pc:picChg>
        <pc:picChg chg="add mod">
          <ac:chgData name="Laghi Davide (F4E)" userId="0a1cc141-c74b-4c68-a4c7-c017a4b8fed8" providerId="ADAL" clId="{3DF9767B-CEB5-4043-97DD-14397609CFB5}" dt="2025-05-21T08:57:25.047" v="3288" actId="1076"/>
          <ac:picMkLst>
            <pc:docMk/>
            <pc:sldMk cId="660369543" sldId="371"/>
            <ac:picMk id="13" creationId="{B82BFDEC-33C9-55AA-4F69-48167681656F}"/>
          </ac:picMkLst>
        </pc:picChg>
      </pc:sldChg>
      <pc:sldChg chg="addSp delSp modSp new mod modAnim">
        <pc:chgData name="Laghi Davide (F4E)" userId="0a1cc141-c74b-4c68-a4c7-c017a4b8fed8" providerId="ADAL" clId="{3DF9767B-CEB5-4043-97DD-14397609CFB5}" dt="2025-05-21T08:36:34.656" v="2873"/>
        <pc:sldMkLst>
          <pc:docMk/>
          <pc:sldMk cId="3440730042" sldId="372"/>
        </pc:sldMkLst>
        <pc:spChg chg="mod">
          <ac:chgData name="Laghi Davide (F4E)" userId="0a1cc141-c74b-4c68-a4c7-c017a4b8fed8" providerId="ADAL" clId="{3DF9767B-CEB5-4043-97DD-14397609CFB5}" dt="2025-05-20T10:13:13.212" v="2280" actId="20577"/>
          <ac:spMkLst>
            <pc:docMk/>
            <pc:sldMk cId="3440730042" sldId="372"/>
            <ac:spMk id="4" creationId="{2F15BA6E-2CEF-5F26-F508-986E8A7B004C}"/>
          </ac:spMkLst>
        </pc:spChg>
        <pc:spChg chg="add mod">
          <ac:chgData name="Laghi Davide (F4E)" userId="0a1cc141-c74b-4c68-a4c7-c017a4b8fed8" providerId="ADAL" clId="{3DF9767B-CEB5-4043-97DD-14397609CFB5}" dt="2025-05-20T10:08:26.385" v="2149" actId="1037"/>
          <ac:spMkLst>
            <pc:docMk/>
            <pc:sldMk cId="3440730042" sldId="372"/>
            <ac:spMk id="9" creationId="{D960CE89-1A08-E0AA-D309-354D60184FBA}"/>
          </ac:spMkLst>
        </pc:spChg>
        <pc:spChg chg="add mod">
          <ac:chgData name="Laghi Davide (F4E)" userId="0a1cc141-c74b-4c68-a4c7-c017a4b8fed8" providerId="ADAL" clId="{3DF9767B-CEB5-4043-97DD-14397609CFB5}" dt="2025-05-20T10:08:26.385" v="2149" actId="1037"/>
          <ac:spMkLst>
            <pc:docMk/>
            <pc:sldMk cId="3440730042" sldId="372"/>
            <ac:spMk id="10" creationId="{2B2CBC7D-9BDF-3AD5-2455-F8D3954CC228}"/>
          </ac:spMkLst>
        </pc:spChg>
        <pc:spChg chg="add mod">
          <ac:chgData name="Laghi Davide (F4E)" userId="0a1cc141-c74b-4c68-a4c7-c017a4b8fed8" providerId="ADAL" clId="{3DF9767B-CEB5-4043-97DD-14397609CFB5}" dt="2025-05-20T10:09:51.602" v="2197" actId="1076"/>
          <ac:spMkLst>
            <pc:docMk/>
            <pc:sldMk cId="3440730042" sldId="372"/>
            <ac:spMk id="11" creationId="{8723FF5B-5DB6-4A09-D4A9-7347CEAFAFD7}"/>
          </ac:spMkLst>
        </pc:spChg>
        <pc:spChg chg="add mod">
          <ac:chgData name="Laghi Davide (F4E)" userId="0a1cc141-c74b-4c68-a4c7-c017a4b8fed8" providerId="ADAL" clId="{3DF9767B-CEB5-4043-97DD-14397609CFB5}" dt="2025-05-20T10:10:00.474" v="2205" actId="1076"/>
          <ac:spMkLst>
            <pc:docMk/>
            <pc:sldMk cId="3440730042" sldId="372"/>
            <ac:spMk id="12" creationId="{0C6F4873-CF90-9633-E3DE-2EAF1A4EED14}"/>
          </ac:spMkLst>
        </pc:spChg>
        <pc:spChg chg="add mod">
          <ac:chgData name="Laghi Davide (F4E)" userId="0a1cc141-c74b-4c68-a4c7-c017a4b8fed8" providerId="ADAL" clId="{3DF9767B-CEB5-4043-97DD-14397609CFB5}" dt="2025-05-20T10:08:26.385" v="2149" actId="1037"/>
          <ac:spMkLst>
            <pc:docMk/>
            <pc:sldMk cId="3440730042" sldId="372"/>
            <ac:spMk id="14" creationId="{64598C63-572D-4624-1460-0387AEE0AAD1}"/>
          </ac:spMkLst>
        </pc:spChg>
        <pc:spChg chg="add mod">
          <ac:chgData name="Laghi Davide (F4E)" userId="0a1cc141-c74b-4c68-a4c7-c017a4b8fed8" providerId="ADAL" clId="{3DF9767B-CEB5-4043-97DD-14397609CFB5}" dt="2025-05-20T10:08:26.385" v="2149" actId="1037"/>
          <ac:spMkLst>
            <pc:docMk/>
            <pc:sldMk cId="3440730042" sldId="372"/>
            <ac:spMk id="15" creationId="{B44B70BB-16D1-B870-1806-E3ED3BB9AC34}"/>
          </ac:spMkLst>
        </pc:spChg>
        <pc:spChg chg="add mod">
          <ac:chgData name="Laghi Davide (F4E)" userId="0a1cc141-c74b-4c68-a4c7-c017a4b8fed8" providerId="ADAL" clId="{3DF9767B-CEB5-4043-97DD-14397609CFB5}" dt="2025-05-20T10:08:26.385" v="2149" actId="1037"/>
          <ac:spMkLst>
            <pc:docMk/>
            <pc:sldMk cId="3440730042" sldId="372"/>
            <ac:spMk id="16" creationId="{5ACC36CA-9DBB-DCA8-D58B-49D7AE433487}"/>
          </ac:spMkLst>
        </pc:spChg>
        <pc:spChg chg="add mod">
          <ac:chgData name="Laghi Davide (F4E)" userId="0a1cc141-c74b-4c68-a4c7-c017a4b8fed8" providerId="ADAL" clId="{3DF9767B-CEB5-4043-97DD-14397609CFB5}" dt="2025-05-20T10:08:26.385" v="2149" actId="1037"/>
          <ac:spMkLst>
            <pc:docMk/>
            <pc:sldMk cId="3440730042" sldId="372"/>
            <ac:spMk id="18" creationId="{9A0270AB-D945-EE9C-DD25-B45D4C939722}"/>
          </ac:spMkLst>
        </pc:spChg>
        <pc:spChg chg="add mod">
          <ac:chgData name="Laghi Davide (F4E)" userId="0a1cc141-c74b-4c68-a4c7-c017a4b8fed8" providerId="ADAL" clId="{3DF9767B-CEB5-4043-97DD-14397609CFB5}" dt="2025-05-20T10:09:00.179" v="2161" actId="1076"/>
          <ac:spMkLst>
            <pc:docMk/>
            <pc:sldMk cId="3440730042" sldId="372"/>
            <ac:spMk id="19" creationId="{10BE2E7C-6469-570B-7E02-264EF4F7BE08}"/>
          </ac:spMkLst>
        </pc:spChg>
        <pc:spChg chg="add mod">
          <ac:chgData name="Laghi Davide (F4E)" userId="0a1cc141-c74b-4c68-a4c7-c017a4b8fed8" providerId="ADAL" clId="{3DF9767B-CEB5-4043-97DD-14397609CFB5}" dt="2025-05-20T10:09:19.603" v="2168" actId="1076"/>
          <ac:spMkLst>
            <pc:docMk/>
            <pc:sldMk cId="3440730042" sldId="372"/>
            <ac:spMk id="21" creationId="{A21EEC97-4C28-AD94-DD3D-7AA33BA07FC0}"/>
          </ac:spMkLst>
        </pc:spChg>
        <pc:spChg chg="add mod">
          <ac:chgData name="Laghi Davide (F4E)" userId="0a1cc141-c74b-4c68-a4c7-c017a4b8fed8" providerId="ADAL" clId="{3DF9767B-CEB5-4043-97DD-14397609CFB5}" dt="2025-05-20T10:11:54.748" v="2232" actId="14100"/>
          <ac:spMkLst>
            <pc:docMk/>
            <pc:sldMk cId="3440730042" sldId="372"/>
            <ac:spMk id="24" creationId="{D68749E3-FFD3-F74C-CDD3-65BBE0BA3A1A}"/>
          </ac:spMkLst>
        </pc:spChg>
        <pc:spChg chg="add mod">
          <ac:chgData name="Laghi Davide (F4E)" userId="0a1cc141-c74b-4c68-a4c7-c017a4b8fed8" providerId="ADAL" clId="{3DF9767B-CEB5-4043-97DD-14397609CFB5}" dt="2025-05-20T10:12:38.109" v="2241" actId="1076"/>
          <ac:spMkLst>
            <pc:docMk/>
            <pc:sldMk cId="3440730042" sldId="372"/>
            <ac:spMk id="29" creationId="{FA8F82DD-FF71-9027-F5C4-1F6FC7214B9C}"/>
          </ac:spMkLst>
        </pc:spChg>
        <pc:graphicFrameChg chg="add mod modGraphic">
          <ac:chgData name="Laghi Davide (F4E)" userId="0a1cc141-c74b-4c68-a4c7-c017a4b8fed8" providerId="ADAL" clId="{3DF9767B-CEB5-4043-97DD-14397609CFB5}" dt="2025-05-20T10:04:42.017" v="2127" actId="14734"/>
          <ac:graphicFrameMkLst>
            <pc:docMk/>
            <pc:sldMk cId="3440730042" sldId="372"/>
            <ac:graphicFrameMk id="6" creationId="{1399FD85-5085-C500-CF10-1FBFB4BF9052}"/>
          </ac:graphicFrameMkLst>
        </pc:graphicFrameChg>
        <pc:graphicFrameChg chg="add mod modGraphic">
          <ac:chgData name="Laghi Davide (F4E)" userId="0a1cc141-c74b-4c68-a4c7-c017a4b8fed8" providerId="ADAL" clId="{3DF9767B-CEB5-4043-97DD-14397609CFB5}" dt="2025-05-20T10:04:58.649" v="2134" actId="14734"/>
          <ac:graphicFrameMkLst>
            <pc:docMk/>
            <pc:sldMk cId="3440730042" sldId="372"/>
            <ac:graphicFrameMk id="13" creationId="{0987AF6F-0BD1-8159-037A-74BFDFA5DD80}"/>
          </ac:graphicFrameMkLst>
        </pc:graphicFrameChg>
        <pc:graphicFrameChg chg="add mod modGraphic">
          <ac:chgData name="Laghi Davide (F4E)" userId="0a1cc141-c74b-4c68-a4c7-c017a4b8fed8" providerId="ADAL" clId="{3DF9767B-CEB5-4043-97DD-14397609CFB5}" dt="2025-05-20T10:11:50.196" v="2230" actId="1076"/>
          <ac:graphicFrameMkLst>
            <pc:docMk/>
            <pc:sldMk cId="3440730042" sldId="372"/>
            <ac:graphicFrameMk id="25" creationId="{237C5EBB-5FC9-2F07-4FDF-D19AEA291984}"/>
          </ac:graphicFrameMkLst>
        </pc:graphicFrameChg>
        <pc:picChg chg="add mod">
          <ac:chgData name="Laghi Davide (F4E)" userId="0a1cc141-c74b-4c68-a4c7-c017a4b8fed8" providerId="ADAL" clId="{3DF9767B-CEB5-4043-97DD-14397609CFB5}" dt="2025-05-21T08:32:51.978" v="2786" actId="1076"/>
          <ac:picMkLst>
            <pc:docMk/>
            <pc:sldMk cId="3440730042" sldId="372"/>
            <ac:picMk id="5" creationId="{5ADA4E6C-1F3E-C587-0772-E5EC2D3E863D}"/>
          </ac:picMkLst>
        </pc:picChg>
        <pc:picChg chg="add mod">
          <ac:chgData name="Laghi Davide (F4E)" userId="0a1cc141-c74b-4c68-a4c7-c017a4b8fed8" providerId="ADAL" clId="{3DF9767B-CEB5-4043-97DD-14397609CFB5}" dt="2025-05-20T10:08:26.385" v="2149" actId="1037"/>
          <ac:picMkLst>
            <pc:docMk/>
            <pc:sldMk cId="3440730042" sldId="372"/>
            <ac:picMk id="7" creationId="{FA50A0CC-85CE-CD0F-1BAB-547ABAFF49C3}"/>
          </ac:picMkLst>
        </pc:picChg>
        <pc:picChg chg="add mod">
          <ac:chgData name="Laghi Davide (F4E)" userId="0a1cc141-c74b-4c68-a4c7-c017a4b8fed8" providerId="ADAL" clId="{3DF9767B-CEB5-4043-97DD-14397609CFB5}" dt="2025-05-20T10:08:26.385" v="2149" actId="1037"/>
          <ac:picMkLst>
            <pc:docMk/>
            <pc:sldMk cId="3440730042" sldId="372"/>
            <ac:picMk id="8" creationId="{C256E935-CF1D-C7BC-4A3F-65B586D19830}"/>
          </ac:picMkLst>
        </pc:picChg>
        <pc:picChg chg="add mod">
          <ac:chgData name="Laghi Davide (F4E)" userId="0a1cc141-c74b-4c68-a4c7-c017a4b8fed8" providerId="ADAL" clId="{3DF9767B-CEB5-4043-97DD-14397609CFB5}" dt="2025-05-20T10:09:02.358" v="2162" actId="1076"/>
          <ac:picMkLst>
            <pc:docMk/>
            <pc:sldMk cId="3440730042" sldId="372"/>
            <ac:picMk id="20" creationId="{9627B928-F84C-DA9D-082B-87AD181D5EAA}"/>
          </ac:picMkLst>
        </pc:picChg>
        <pc:picChg chg="add mod">
          <ac:chgData name="Laghi Davide (F4E)" userId="0a1cc141-c74b-4c68-a4c7-c017a4b8fed8" providerId="ADAL" clId="{3DF9767B-CEB5-4043-97DD-14397609CFB5}" dt="2025-05-20T10:09:27.490" v="2171" actId="1076"/>
          <ac:picMkLst>
            <pc:docMk/>
            <pc:sldMk cId="3440730042" sldId="372"/>
            <ac:picMk id="23" creationId="{0EDEEF2F-EC53-2C71-8415-08C5BF02C9D3}"/>
          </ac:picMkLst>
        </pc:picChg>
        <pc:picChg chg="add mod">
          <ac:chgData name="Laghi Davide (F4E)" userId="0a1cc141-c74b-4c68-a4c7-c017a4b8fed8" providerId="ADAL" clId="{3DF9767B-CEB5-4043-97DD-14397609CFB5}" dt="2025-05-20T10:11:10.823" v="2213" actId="1076"/>
          <ac:picMkLst>
            <pc:docMk/>
            <pc:sldMk cId="3440730042" sldId="372"/>
            <ac:picMk id="26" creationId="{CC47D2C8-4FE6-BA41-A580-92866D4F83BF}"/>
          </ac:picMkLst>
        </pc:picChg>
      </pc:sldChg>
      <pc:sldChg chg="addSp delSp modSp new mod modAnim">
        <pc:chgData name="Laghi Davide (F4E)" userId="0a1cc141-c74b-4c68-a4c7-c017a4b8fed8" providerId="ADAL" clId="{3DF9767B-CEB5-4043-97DD-14397609CFB5}" dt="2025-05-21T08:37:40.797" v="2882"/>
        <pc:sldMkLst>
          <pc:docMk/>
          <pc:sldMk cId="1169542897" sldId="373"/>
        </pc:sldMkLst>
        <pc:spChg chg="mod">
          <ac:chgData name="Laghi Davide (F4E)" userId="0a1cc141-c74b-4c68-a4c7-c017a4b8fed8" providerId="ADAL" clId="{3DF9767B-CEB5-4043-97DD-14397609CFB5}" dt="2025-05-20T10:13:24.662" v="2309" actId="20577"/>
          <ac:spMkLst>
            <pc:docMk/>
            <pc:sldMk cId="1169542897" sldId="373"/>
            <ac:spMk id="4" creationId="{23C969D9-8B32-4B7A-A7B9-44C0DABB170F}"/>
          </ac:spMkLst>
        </pc:spChg>
        <pc:spChg chg="add mod">
          <ac:chgData name="Laghi Davide (F4E)" userId="0a1cc141-c74b-4c68-a4c7-c017a4b8fed8" providerId="ADAL" clId="{3DF9767B-CEB5-4043-97DD-14397609CFB5}" dt="2025-05-20T10:13:57.753" v="2323" actId="1076"/>
          <ac:spMkLst>
            <pc:docMk/>
            <pc:sldMk cId="1169542897" sldId="373"/>
            <ac:spMk id="6" creationId="{0880FF69-4A3F-A955-274F-CA07822D802C}"/>
          </ac:spMkLst>
        </pc:spChg>
        <pc:spChg chg="add mod">
          <ac:chgData name="Laghi Davide (F4E)" userId="0a1cc141-c74b-4c68-a4c7-c017a4b8fed8" providerId="ADAL" clId="{3DF9767B-CEB5-4043-97DD-14397609CFB5}" dt="2025-05-20T10:14:12.880" v="2339" actId="20577"/>
          <ac:spMkLst>
            <pc:docMk/>
            <pc:sldMk cId="1169542897" sldId="373"/>
            <ac:spMk id="8" creationId="{DEDD8F7D-C323-C68D-54DB-109AB69E115F}"/>
          </ac:spMkLst>
        </pc:spChg>
        <pc:spChg chg="add mod">
          <ac:chgData name="Laghi Davide (F4E)" userId="0a1cc141-c74b-4c68-a4c7-c017a4b8fed8" providerId="ADAL" clId="{3DF9767B-CEB5-4043-97DD-14397609CFB5}" dt="2025-05-20T10:14:30.067" v="2348" actId="20577"/>
          <ac:spMkLst>
            <pc:docMk/>
            <pc:sldMk cId="1169542897" sldId="373"/>
            <ac:spMk id="11" creationId="{82EA13E1-45F6-FE24-9426-2A271BEF09EA}"/>
          </ac:spMkLst>
        </pc:spChg>
        <pc:spChg chg="add mod">
          <ac:chgData name="Laghi Davide (F4E)" userId="0a1cc141-c74b-4c68-a4c7-c017a4b8fed8" providerId="ADAL" clId="{3DF9767B-CEB5-4043-97DD-14397609CFB5}" dt="2025-05-20T10:14:57.269" v="2355" actId="1076"/>
          <ac:spMkLst>
            <pc:docMk/>
            <pc:sldMk cId="1169542897" sldId="373"/>
            <ac:spMk id="12" creationId="{A6E79E93-B06E-7CC9-184E-26C5C684BD1E}"/>
          </ac:spMkLst>
        </pc:spChg>
        <pc:spChg chg="add mod">
          <ac:chgData name="Laghi Davide (F4E)" userId="0a1cc141-c74b-4c68-a4c7-c017a4b8fed8" providerId="ADAL" clId="{3DF9767B-CEB5-4043-97DD-14397609CFB5}" dt="2025-05-20T10:17:35.487" v="2520" actId="1076"/>
          <ac:spMkLst>
            <pc:docMk/>
            <pc:sldMk cId="1169542897" sldId="373"/>
            <ac:spMk id="13" creationId="{3CBD5300-4F13-BA0D-393D-EB1ED58717FE}"/>
          </ac:spMkLst>
        </pc:spChg>
        <pc:spChg chg="add mod">
          <ac:chgData name="Laghi Davide (F4E)" userId="0a1cc141-c74b-4c68-a4c7-c017a4b8fed8" providerId="ADAL" clId="{3DF9767B-CEB5-4043-97DD-14397609CFB5}" dt="2025-05-21T08:34:24.327" v="2857" actId="20577"/>
          <ac:spMkLst>
            <pc:docMk/>
            <pc:sldMk cId="1169542897" sldId="373"/>
            <ac:spMk id="16" creationId="{0949C40B-869C-008A-4002-0FDDB36145EA}"/>
          </ac:spMkLst>
        </pc:spChg>
        <pc:spChg chg="add mod">
          <ac:chgData name="Laghi Davide (F4E)" userId="0a1cc141-c74b-4c68-a4c7-c017a4b8fed8" providerId="ADAL" clId="{3DF9767B-CEB5-4043-97DD-14397609CFB5}" dt="2025-05-21T08:35:39.324" v="2867" actId="1076"/>
          <ac:spMkLst>
            <pc:docMk/>
            <pc:sldMk cId="1169542897" sldId="373"/>
            <ac:spMk id="17" creationId="{8924F747-A4D1-E4CD-8856-B7944090F4CA}"/>
          </ac:spMkLst>
        </pc:spChg>
        <pc:spChg chg="add mod">
          <ac:chgData name="Laghi Davide (F4E)" userId="0a1cc141-c74b-4c68-a4c7-c017a4b8fed8" providerId="ADAL" clId="{3DF9767B-CEB5-4043-97DD-14397609CFB5}" dt="2025-05-20T10:18:52.279" v="2529" actId="1076"/>
          <ac:spMkLst>
            <pc:docMk/>
            <pc:sldMk cId="1169542897" sldId="373"/>
            <ac:spMk id="19" creationId="{BC8BCF10-EA8F-F0D1-4368-C1FDF6C83D53}"/>
          </ac:spMkLst>
        </pc:spChg>
        <pc:spChg chg="add mod">
          <ac:chgData name="Laghi Davide (F4E)" userId="0a1cc141-c74b-4c68-a4c7-c017a4b8fed8" providerId="ADAL" clId="{3DF9767B-CEB5-4043-97DD-14397609CFB5}" dt="2025-05-21T08:32:32.255" v="2782" actId="1076"/>
          <ac:spMkLst>
            <pc:docMk/>
            <pc:sldMk cId="1169542897" sldId="373"/>
            <ac:spMk id="22" creationId="{A2294A83-CF89-ED35-AAE5-E4F59E6B51A3}"/>
          </ac:spMkLst>
        </pc:spChg>
        <pc:graphicFrameChg chg="add mod modGraphic">
          <ac:chgData name="Laghi Davide (F4E)" userId="0a1cc141-c74b-4c68-a4c7-c017a4b8fed8" providerId="ADAL" clId="{3DF9767B-CEB5-4043-97DD-14397609CFB5}" dt="2025-05-21T08:30:46.995" v="2777" actId="14734"/>
          <ac:graphicFrameMkLst>
            <pc:docMk/>
            <pc:sldMk cId="1169542897" sldId="373"/>
            <ac:graphicFrameMk id="15" creationId="{DCF26B16-02FB-7EB6-5FA0-256AE23CEB41}"/>
          </ac:graphicFrameMkLst>
        </pc:graphicFrameChg>
        <pc:picChg chg="add mod">
          <ac:chgData name="Laghi Davide (F4E)" userId="0a1cc141-c74b-4c68-a4c7-c017a4b8fed8" providerId="ADAL" clId="{3DF9767B-CEB5-4043-97DD-14397609CFB5}" dt="2025-05-20T10:13:55.477" v="2322" actId="14100"/>
          <ac:picMkLst>
            <pc:docMk/>
            <pc:sldMk cId="1169542897" sldId="373"/>
            <ac:picMk id="5" creationId="{001434BE-7708-C368-804E-932DB88E2B95}"/>
          </ac:picMkLst>
        </pc:picChg>
        <pc:picChg chg="add mod">
          <ac:chgData name="Laghi Davide (F4E)" userId="0a1cc141-c74b-4c68-a4c7-c017a4b8fed8" providerId="ADAL" clId="{3DF9767B-CEB5-4043-97DD-14397609CFB5}" dt="2025-05-20T10:14:01.485" v="2325" actId="1076"/>
          <ac:picMkLst>
            <pc:docMk/>
            <pc:sldMk cId="1169542897" sldId="373"/>
            <ac:picMk id="7" creationId="{C6A8ACF2-F33C-1117-9CEB-270853252568}"/>
          </ac:picMkLst>
        </pc:picChg>
        <pc:picChg chg="add mod">
          <ac:chgData name="Laghi Davide (F4E)" userId="0a1cc141-c74b-4c68-a4c7-c017a4b8fed8" providerId="ADAL" clId="{3DF9767B-CEB5-4043-97DD-14397609CFB5}" dt="2025-05-20T10:14:17.023" v="2341" actId="1076"/>
          <ac:picMkLst>
            <pc:docMk/>
            <pc:sldMk cId="1169542897" sldId="373"/>
            <ac:picMk id="9" creationId="{392DE630-CCC6-E938-84AD-93A3DB271B71}"/>
          </ac:picMkLst>
        </pc:picChg>
        <pc:picChg chg="add mod">
          <ac:chgData name="Laghi Davide (F4E)" userId="0a1cc141-c74b-4c68-a4c7-c017a4b8fed8" providerId="ADAL" clId="{3DF9767B-CEB5-4043-97DD-14397609CFB5}" dt="2025-05-21T08:35:39.324" v="2867" actId="1076"/>
          <ac:picMkLst>
            <pc:docMk/>
            <pc:sldMk cId="1169542897" sldId="373"/>
            <ac:picMk id="10" creationId="{FB171F60-A5AF-7C4E-5100-A0DE642A6D2A}"/>
          </ac:picMkLst>
        </pc:picChg>
        <pc:picChg chg="add mod">
          <ac:chgData name="Laghi Davide (F4E)" userId="0a1cc141-c74b-4c68-a4c7-c017a4b8fed8" providerId="ADAL" clId="{3DF9767B-CEB5-4043-97DD-14397609CFB5}" dt="2025-05-20T10:17:35.487" v="2520" actId="1076"/>
          <ac:picMkLst>
            <pc:docMk/>
            <pc:sldMk cId="1169542897" sldId="373"/>
            <ac:picMk id="14" creationId="{0844545E-9681-5CBA-FD95-C363E8DBFBE7}"/>
          </ac:picMkLst>
        </pc:picChg>
        <pc:picChg chg="add mod modCrop">
          <ac:chgData name="Laghi Davide (F4E)" userId="0a1cc141-c74b-4c68-a4c7-c017a4b8fed8" providerId="ADAL" clId="{3DF9767B-CEB5-4043-97DD-14397609CFB5}" dt="2025-05-21T08:35:40.559" v="2868" actId="1076"/>
          <ac:picMkLst>
            <pc:docMk/>
            <pc:sldMk cId="1169542897" sldId="373"/>
            <ac:picMk id="18" creationId="{BC59338F-12AC-8291-C576-AC0523695D72}"/>
          </ac:picMkLst>
        </pc:picChg>
        <pc:picChg chg="add mod">
          <ac:chgData name="Laghi Davide (F4E)" userId="0a1cc141-c74b-4c68-a4c7-c017a4b8fed8" providerId="ADAL" clId="{3DF9767B-CEB5-4043-97DD-14397609CFB5}" dt="2025-05-21T08:32:25.064" v="2778" actId="1076"/>
          <ac:picMkLst>
            <pc:docMk/>
            <pc:sldMk cId="1169542897" sldId="373"/>
            <ac:picMk id="21" creationId="{F9FA1C2E-0145-9B55-EA79-A04C49CBE598}"/>
          </ac:picMkLst>
        </pc:picChg>
        <pc:picChg chg="add mod">
          <ac:chgData name="Laghi Davide (F4E)" userId="0a1cc141-c74b-4c68-a4c7-c017a4b8fed8" providerId="ADAL" clId="{3DF9767B-CEB5-4043-97DD-14397609CFB5}" dt="2025-05-21T08:32:39.778" v="2784" actId="1076"/>
          <ac:picMkLst>
            <pc:docMk/>
            <pc:sldMk cId="1169542897" sldId="373"/>
            <ac:picMk id="23" creationId="{27D43694-AFFB-8B0C-4451-576CF6085A5B}"/>
          </ac:picMkLst>
        </pc:picChg>
      </pc:sldChg>
      <pc:sldChg chg="modSp add mod">
        <pc:chgData name="Laghi Davide (F4E)" userId="0a1cc141-c74b-4c68-a4c7-c017a4b8fed8" providerId="ADAL" clId="{3DF9767B-CEB5-4043-97DD-14397609CFB5}" dt="2025-05-20T10:23:37.139" v="2597" actId="20577"/>
        <pc:sldMkLst>
          <pc:docMk/>
          <pc:sldMk cId="3166671801" sldId="374"/>
        </pc:sldMkLst>
        <pc:spChg chg="mod">
          <ac:chgData name="Laghi Davide (F4E)" userId="0a1cc141-c74b-4c68-a4c7-c017a4b8fed8" providerId="ADAL" clId="{3DF9767B-CEB5-4043-97DD-14397609CFB5}" dt="2025-05-20T10:23:37.139" v="2597" actId="20577"/>
          <ac:spMkLst>
            <pc:docMk/>
            <pc:sldMk cId="3166671801" sldId="374"/>
            <ac:spMk id="5" creationId="{30B931EA-B6A3-1B92-7E83-45F12CEF5B31}"/>
          </ac:spMkLst>
        </pc:spChg>
      </pc:sldChg>
      <pc:sldChg chg="modSp add mod">
        <pc:chgData name="Laghi Davide (F4E)" userId="0a1cc141-c74b-4c68-a4c7-c017a4b8fed8" providerId="ADAL" clId="{3DF9767B-CEB5-4043-97DD-14397609CFB5}" dt="2025-05-20T10:24:33.882" v="2639" actId="20577"/>
        <pc:sldMkLst>
          <pc:docMk/>
          <pc:sldMk cId="873883387" sldId="375"/>
        </pc:sldMkLst>
        <pc:spChg chg="mod">
          <ac:chgData name="Laghi Davide (F4E)" userId="0a1cc141-c74b-4c68-a4c7-c017a4b8fed8" providerId="ADAL" clId="{3DF9767B-CEB5-4043-97DD-14397609CFB5}" dt="2025-05-20T10:24:33.882" v="2639" actId="20577"/>
          <ac:spMkLst>
            <pc:docMk/>
            <pc:sldMk cId="873883387" sldId="375"/>
            <ac:spMk id="5" creationId="{927A7D4D-4AB9-A5F6-77F1-79F97D82075B}"/>
          </ac:spMkLst>
        </pc:spChg>
      </pc:sldChg>
      <pc:sldChg chg="modSp add mod">
        <pc:chgData name="Laghi Davide (F4E)" userId="0a1cc141-c74b-4c68-a4c7-c017a4b8fed8" providerId="ADAL" clId="{3DF9767B-CEB5-4043-97DD-14397609CFB5}" dt="2025-05-20T10:25:10.048" v="2658" actId="20577"/>
        <pc:sldMkLst>
          <pc:docMk/>
          <pc:sldMk cId="4124410284" sldId="376"/>
        </pc:sldMkLst>
        <pc:spChg chg="mod">
          <ac:chgData name="Laghi Davide (F4E)" userId="0a1cc141-c74b-4c68-a4c7-c017a4b8fed8" providerId="ADAL" clId="{3DF9767B-CEB5-4043-97DD-14397609CFB5}" dt="2025-05-20T10:25:10.048" v="2658" actId="20577"/>
          <ac:spMkLst>
            <pc:docMk/>
            <pc:sldMk cId="4124410284" sldId="376"/>
            <ac:spMk id="5" creationId="{35FEBFBE-F483-A9A4-49C5-EF4BC2444DA1}"/>
          </ac:spMkLst>
        </pc:spChg>
      </pc:sldChg>
      <pc:sldChg chg="addSp modSp new mod modAnim">
        <pc:chgData name="Laghi Davide (F4E)" userId="0a1cc141-c74b-4c68-a4c7-c017a4b8fed8" providerId="ADAL" clId="{3DF9767B-CEB5-4043-97DD-14397609CFB5}" dt="2025-05-21T08:44:46.413" v="2977"/>
        <pc:sldMkLst>
          <pc:docMk/>
          <pc:sldMk cId="3529109718" sldId="377"/>
        </pc:sldMkLst>
        <pc:spChg chg="mod">
          <ac:chgData name="Laghi Davide (F4E)" userId="0a1cc141-c74b-4c68-a4c7-c017a4b8fed8" providerId="ADAL" clId="{3DF9767B-CEB5-4043-97DD-14397609CFB5}" dt="2025-05-21T08:38:09.997" v="2910" actId="20577"/>
          <ac:spMkLst>
            <pc:docMk/>
            <pc:sldMk cId="3529109718" sldId="377"/>
            <ac:spMk id="4" creationId="{CA24A450-DDC1-4C53-34CB-3FA2E97DC288}"/>
          </ac:spMkLst>
        </pc:spChg>
        <pc:spChg chg="add mod">
          <ac:chgData name="Laghi Davide (F4E)" userId="0a1cc141-c74b-4c68-a4c7-c017a4b8fed8" providerId="ADAL" clId="{3DF9767B-CEB5-4043-97DD-14397609CFB5}" dt="2025-05-21T08:41:00.043" v="2949" actId="1076"/>
          <ac:spMkLst>
            <pc:docMk/>
            <pc:sldMk cId="3529109718" sldId="377"/>
            <ac:spMk id="8" creationId="{8D457B05-C16C-47DA-15B4-631AFD4BEEE1}"/>
          </ac:spMkLst>
        </pc:spChg>
        <pc:spChg chg="add mod">
          <ac:chgData name="Laghi Davide (F4E)" userId="0a1cc141-c74b-4c68-a4c7-c017a4b8fed8" providerId="ADAL" clId="{3DF9767B-CEB5-4043-97DD-14397609CFB5}" dt="2025-05-21T08:41:21.884" v="2953" actId="1076"/>
          <ac:spMkLst>
            <pc:docMk/>
            <pc:sldMk cId="3529109718" sldId="377"/>
            <ac:spMk id="9" creationId="{E4B624DF-96E5-C6F0-0528-5613E873A105}"/>
          </ac:spMkLst>
        </pc:spChg>
        <pc:spChg chg="add mod">
          <ac:chgData name="Laghi Davide (F4E)" userId="0a1cc141-c74b-4c68-a4c7-c017a4b8fed8" providerId="ADAL" clId="{3DF9767B-CEB5-4043-97DD-14397609CFB5}" dt="2025-05-21T08:43:53.090" v="2969" actId="1076"/>
          <ac:spMkLst>
            <pc:docMk/>
            <pc:sldMk cId="3529109718" sldId="377"/>
            <ac:spMk id="12" creationId="{2620FBD4-35CC-D0B4-2661-039BE530AE77}"/>
          </ac:spMkLst>
        </pc:spChg>
        <pc:graphicFrameChg chg="add mod modGraphic">
          <ac:chgData name="Laghi Davide (F4E)" userId="0a1cc141-c74b-4c68-a4c7-c017a4b8fed8" providerId="ADAL" clId="{3DF9767B-CEB5-4043-97DD-14397609CFB5}" dt="2025-05-21T08:39:50.511" v="2926" actId="1076"/>
          <ac:graphicFrameMkLst>
            <pc:docMk/>
            <pc:sldMk cId="3529109718" sldId="377"/>
            <ac:graphicFrameMk id="5" creationId="{486ECCF9-26EC-C275-0154-16ACC4C50A1A}"/>
          </ac:graphicFrameMkLst>
        </pc:graphicFrameChg>
        <pc:picChg chg="add mod modCrop">
          <ac:chgData name="Laghi Davide (F4E)" userId="0a1cc141-c74b-4c68-a4c7-c017a4b8fed8" providerId="ADAL" clId="{3DF9767B-CEB5-4043-97DD-14397609CFB5}" dt="2025-05-21T08:40:41.348" v="2939" actId="1076"/>
          <ac:picMkLst>
            <pc:docMk/>
            <pc:sldMk cId="3529109718" sldId="377"/>
            <ac:picMk id="6" creationId="{000CF4FB-8455-4F64-D7DE-977D2232284B}"/>
          </ac:picMkLst>
        </pc:picChg>
        <pc:picChg chg="add mod">
          <ac:chgData name="Laghi Davide (F4E)" userId="0a1cc141-c74b-4c68-a4c7-c017a4b8fed8" providerId="ADAL" clId="{3DF9767B-CEB5-4043-97DD-14397609CFB5}" dt="2025-05-21T08:41:00.043" v="2949" actId="1076"/>
          <ac:picMkLst>
            <pc:docMk/>
            <pc:sldMk cId="3529109718" sldId="377"/>
            <ac:picMk id="7" creationId="{FC5F0578-C75E-F5E4-B87C-FA99904A57DD}"/>
          </ac:picMkLst>
        </pc:picChg>
        <pc:picChg chg="add mod">
          <ac:chgData name="Laghi Davide (F4E)" userId="0a1cc141-c74b-4c68-a4c7-c017a4b8fed8" providerId="ADAL" clId="{3DF9767B-CEB5-4043-97DD-14397609CFB5}" dt="2025-05-21T08:43:45.752" v="2966" actId="1076"/>
          <ac:picMkLst>
            <pc:docMk/>
            <pc:sldMk cId="3529109718" sldId="377"/>
            <ac:picMk id="11" creationId="{53E80AC6-3834-7B66-3B83-460F82A8329E}"/>
          </ac:picMkLst>
        </pc:picChg>
        <pc:picChg chg="add mod">
          <ac:chgData name="Laghi Davide (F4E)" userId="0a1cc141-c74b-4c68-a4c7-c017a4b8fed8" providerId="ADAL" clId="{3DF9767B-CEB5-4043-97DD-14397609CFB5}" dt="2025-05-21T08:44:06.907" v="2975" actId="1076"/>
          <ac:picMkLst>
            <pc:docMk/>
            <pc:sldMk cId="3529109718" sldId="377"/>
            <ac:picMk id="13" creationId="{C9DFE444-9CC1-1125-4E90-614C399EA3F1}"/>
          </ac:picMkLst>
        </pc:picChg>
      </pc:sldChg>
      <pc:sldChg chg="addSp modSp new mod">
        <pc:chgData name="Laghi Davide (F4E)" userId="0a1cc141-c74b-4c68-a4c7-c017a4b8fed8" providerId="ADAL" clId="{3DF9767B-CEB5-4043-97DD-14397609CFB5}" dt="2025-05-21T09:28:47.189" v="3907" actId="20577"/>
        <pc:sldMkLst>
          <pc:docMk/>
          <pc:sldMk cId="2210758692" sldId="378"/>
        </pc:sldMkLst>
        <pc:spChg chg="mod">
          <ac:chgData name="Laghi Davide (F4E)" userId="0a1cc141-c74b-4c68-a4c7-c017a4b8fed8" providerId="ADAL" clId="{3DF9767B-CEB5-4043-97DD-14397609CFB5}" dt="2025-05-21T08:59:58.099" v="3420" actId="20577"/>
          <ac:spMkLst>
            <pc:docMk/>
            <pc:sldMk cId="2210758692" sldId="378"/>
            <ac:spMk id="4" creationId="{FB8FCE20-0335-8949-5A03-A8D645C4B860}"/>
          </ac:spMkLst>
        </pc:spChg>
        <pc:spChg chg="add mod">
          <ac:chgData name="Laghi Davide (F4E)" userId="0a1cc141-c74b-4c68-a4c7-c017a4b8fed8" providerId="ADAL" clId="{3DF9767B-CEB5-4043-97DD-14397609CFB5}" dt="2025-05-21T09:28:47.189" v="3907" actId="20577"/>
          <ac:spMkLst>
            <pc:docMk/>
            <pc:sldMk cId="2210758692" sldId="378"/>
            <ac:spMk id="5" creationId="{C15F0C7A-2942-31BF-A471-E599F13BA21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F3367-8529-4C73-AFAF-BB82F8114BC5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1EF14-A77B-4F29-8F05-C2C964821A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00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380" y="2233337"/>
            <a:ext cx="5043739" cy="1631216"/>
          </a:xfrm>
          <a:custGeom>
            <a:avLst/>
            <a:gdLst>
              <a:gd name="connsiteX0" fmla="*/ 0 w 4248472"/>
              <a:gd name="connsiteY0" fmla="*/ 0 h 1569660"/>
              <a:gd name="connsiteX1" fmla="*/ 4248472 w 4248472"/>
              <a:gd name="connsiteY1" fmla="*/ 0 h 1569660"/>
              <a:gd name="connsiteX2" fmla="*/ 4248472 w 4248472"/>
              <a:gd name="connsiteY2" fmla="*/ 1569660 h 1569660"/>
              <a:gd name="connsiteX3" fmla="*/ 0 w 4248472"/>
              <a:gd name="connsiteY3" fmla="*/ 1569660 h 1569660"/>
              <a:gd name="connsiteX4" fmla="*/ 0 w 4248472"/>
              <a:gd name="connsiteY4" fmla="*/ 0 h 1569660"/>
              <a:gd name="connsiteX0" fmla="*/ 0 w 4248472"/>
              <a:gd name="connsiteY0" fmla="*/ 0 h 1569660"/>
              <a:gd name="connsiteX1" fmla="*/ 4248472 w 4248472"/>
              <a:gd name="connsiteY1" fmla="*/ 0 h 1569660"/>
              <a:gd name="connsiteX2" fmla="*/ 3859005 w 4248472"/>
              <a:gd name="connsiteY2" fmla="*/ 1535793 h 1569660"/>
              <a:gd name="connsiteX3" fmla="*/ 0 w 4248472"/>
              <a:gd name="connsiteY3" fmla="*/ 1569660 h 1569660"/>
              <a:gd name="connsiteX4" fmla="*/ 0 w 4248472"/>
              <a:gd name="connsiteY4" fmla="*/ 0 h 1569660"/>
              <a:gd name="connsiteX0" fmla="*/ 0 w 4333138"/>
              <a:gd name="connsiteY0" fmla="*/ 0 h 1569660"/>
              <a:gd name="connsiteX1" fmla="*/ 4333138 w 4333138"/>
              <a:gd name="connsiteY1" fmla="*/ 25400 h 1569660"/>
              <a:gd name="connsiteX2" fmla="*/ 3859005 w 4333138"/>
              <a:gd name="connsiteY2" fmla="*/ 1535793 h 1569660"/>
              <a:gd name="connsiteX3" fmla="*/ 0 w 4333138"/>
              <a:gd name="connsiteY3" fmla="*/ 1569660 h 1569660"/>
              <a:gd name="connsiteX4" fmla="*/ 0 w 4333138"/>
              <a:gd name="connsiteY4" fmla="*/ 0 h 1569660"/>
              <a:gd name="connsiteX0" fmla="*/ 0 w 4333138"/>
              <a:gd name="connsiteY0" fmla="*/ 0 h 2255459"/>
              <a:gd name="connsiteX1" fmla="*/ 4333138 w 4333138"/>
              <a:gd name="connsiteY1" fmla="*/ 25400 h 2255459"/>
              <a:gd name="connsiteX2" fmla="*/ 3562671 w 4333138"/>
              <a:gd name="connsiteY2" fmla="*/ 2255459 h 2255459"/>
              <a:gd name="connsiteX3" fmla="*/ 0 w 4333138"/>
              <a:gd name="connsiteY3" fmla="*/ 1569660 h 2255459"/>
              <a:gd name="connsiteX4" fmla="*/ 0 w 4333138"/>
              <a:gd name="connsiteY4" fmla="*/ 0 h 2255459"/>
              <a:gd name="connsiteX0" fmla="*/ 0 w 4333138"/>
              <a:gd name="connsiteY0" fmla="*/ 0 h 2255459"/>
              <a:gd name="connsiteX1" fmla="*/ 4333138 w 4333138"/>
              <a:gd name="connsiteY1" fmla="*/ 25400 h 2255459"/>
              <a:gd name="connsiteX2" fmla="*/ 3562671 w 4333138"/>
              <a:gd name="connsiteY2" fmla="*/ 2255459 h 2255459"/>
              <a:gd name="connsiteX3" fmla="*/ 8467 w 4333138"/>
              <a:gd name="connsiteY3" fmla="*/ 2246993 h 2255459"/>
              <a:gd name="connsiteX4" fmla="*/ 0 w 4333138"/>
              <a:gd name="connsiteY4" fmla="*/ 0 h 2255459"/>
              <a:gd name="connsiteX0" fmla="*/ 0 w 4265404"/>
              <a:gd name="connsiteY0" fmla="*/ 0 h 2255459"/>
              <a:gd name="connsiteX1" fmla="*/ 4265404 w 4265404"/>
              <a:gd name="connsiteY1" fmla="*/ 25400 h 2255459"/>
              <a:gd name="connsiteX2" fmla="*/ 3562671 w 4265404"/>
              <a:gd name="connsiteY2" fmla="*/ 2255459 h 2255459"/>
              <a:gd name="connsiteX3" fmla="*/ 8467 w 4265404"/>
              <a:gd name="connsiteY3" fmla="*/ 2246993 h 2255459"/>
              <a:gd name="connsiteX4" fmla="*/ 0 w 4265404"/>
              <a:gd name="connsiteY4" fmla="*/ 0 h 2255459"/>
              <a:gd name="connsiteX0" fmla="*/ 0 w 4265404"/>
              <a:gd name="connsiteY0" fmla="*/ 0 h 2263926"/>
              <a:gd name="connsiteX1" fmla="*/ 4265404 w 4265404"/>
              <a:gd name="connsiteY1" fmla="*/ 25400 h 2263926"/>
              <a:gd name="connsiteX2" fmla="*/ 3494937 w 4265404"/>
              <a:gd name="connsiteY2" fmla="*/ 2263926 h 2263926"/>
              <a:gd name="connsiteX3" fmla="*/ 8467 w 4265404"/>
              <a:gd name="connsiteY3" fmla="*/ 2246993 h 2263926"/>
              <a:gd name="connsiteX4" fmla="*/ 0 w 4265404"/>
              <a:gd name="connsiteY4" fmla="*/ 0 h 2263926"/>
              <a:gd name="connsiteX0" fmla="*/ 0 w 3757404"/>
              <a:gd name="connsiteY0" fmla="*/ 16934 h 2280860"/>
              <a:gd name="connsiteX1" fmla="*/ 3757404 w 3757404"/>
              <a:gd name="connsiteY1" fmla="*/ 0 h 2280860"/>
              <a:gd name="connsiteX2" fmla="*/ 3494937 w 3757404"/>
              <a:gd name="connsiteY2" fmla="*/ 2280860 h 2280860"/>
              <a:gd name="connsiteX3" fmla="*/ 8467 w 3757404"/>
              <a:gd name="connsiteY3" fmla="*/ 2263927 h 2280860"/>
              <a:gd name="connsiteX4" fmla="*/ 0 w 3757404"/>
              <a:gd name="connsiteY4" fmla="*/ 16934 h 2280860"/>
              <a:gd name="connsiteX0" fmla="*/ 0 w 4206138"/>
              <a:gd name="connsiteY0" fmla="*/ 8467 h 2272393"/>
              <a:gd name="connsiteX1" fmla="*/ 4206138 w 4206138"/>
              <a:gd name="connsiteY1" fmla="*/ 0 h 2272393"/>
              <a:gd name="connsiteX2" fmla="*/ 3494937 w 4206138"/>
              <a:gd name="connsiteY2" fmla="*/ 2272393 h 2272393"/>
              <a:gd name="connsiteX3" fmla="*/ 8467 w 4206138"/>
              <a:gd name="connsiteY3" fmla="*/ 2255460 h 2272393"/>
              <a:gd name="connsiteX4" fmla="*/ 0 w 4206138"/>
              <a:gd name="connsiteY4" fmla="*/ 8467 h 2272393"/>
              <a:gd name="connsiteX0" fmla="*/ 0 w 4256938"/>
              <a:gd name="connsiteY0" fmla="*/ 8467 h 2272393"/>
              <a:gd name="connsiteX1" fmla="*/ 4256938 w 4256938"/>
              <a:gd name="connsiteY1" fmla="*/ 0 h 2272393"/>
              <a:gd name="connsiteX2" fmla="*/ 3494937 w 4256938"/>
              <a:gd name="connsiteY2" fmla="*/ 2272393 h 2272393"/>
              <a:gd name="connsiteX3" fmla="*/ 8467 w 4256938"/>
              <a:gd name="connsiteY3" fmla="*/ 2255460 h 2272393"/>
              <a:gd name="connsiteX4" fmla="*/ 0 w 4256938"/>
              <a:gd name="connsiteY4" fmla="*/ 8467 h 2272393"/>
              <a:gd name="connsiteX0" fmla="*/ 0 w 3494937"/>
              <a:gd name="connsiteY0" fmla="*/ 0 h 2263926"/>
              <a:gd name="connsiteX1" fmla="*/ 3274804 w 3494937"/>
              <a:gd name="connsiteY1" fmla="*/ 27425 h 2263926"/>
              <a:gd name="connsiteX2" fmla="*/ 3494937 w 3494937"/>
              <a:gd name="connsiteY2" fmla="*/ 2263926 h 2263926"/>
              <a:gd name="connsiteX3" fmla="*/ 8467 w 3494937"/>
              <a:gd name="connsiteY3" fmla="*/ 2246993 h 2263926"/>
              <a:gd name="connsiteX4" fmla="*/ 0 w 3494937"/>
              <a:gd name="connsiteY4" fmla="*/ 0 h 2263926"/>
              <a:gd name="connsiteX0" fmla="*/ 0 w 3994470"/>
              <a:gd name="connsiteY0" fmla="*/ 0 h 2246993"/>
              <a:gd name="connsiteX1" fmla="*/ 3274804 w 3994470"/>
              <a:gd name="connsiteY1" fmla="*/ 27425 h 2246993"/>
              <a:gd name="connsiteX2" fmla="*/ 3994470 w 3994470"/>
              <a:gd name="connsiteY2" fmla="*/ 2228034 h 2246993"/>
              <a:gd name="connsiteX3" fmla="*/ 8467 w 3994470"/>
              <a:gd name="connsiteY3" fmla="*/ 2246993 h 2246993"/>
              <a:gd name="connsiteX4" fmla="*/ 0 w 3994470"/>
              <a:gd name="connsiteY4" fmla="*/ 0 h 2246993"/>
              <a:gd name="connsiteX0" fmla="*/ 0 w 3994470"/>
              <a:gd name="connsiteY0" fmla="*/ 0 h 2246993"/>
              <a:gd name="connsiteX1" fmla="*/ 3190137 w 3994470"/>
              <a:gd name="connsiteY1" fmla="*/ 9480 h 2246993"/>
              <a:gd name="connsiteX2" fmla="*/ 3994470 w 3994470"/>
              <a:gd name="connsiteY2" fmla="*/ 2228034 h 2246993"/>
              <a:gd name="connsiteX3" fmla="*/ 8467 w 3994470"/>
              <a:gd name="connsiteY3" fmla="*/ 2246993 h 2246993"/>
              <a:gd name="connsiteX4" fmla="*/ 0 w 3994470"/>
              <a:gd name="connsiteY4" fmla="*/ 0 h 2246993"/>
              <a:gd name="connsiteX0" fmla="*/ 0 w 3850537"/>
              <a:gd name="connsiteY0" fmla="*/ 0 h 2246993"/>
              <a:gd name="connsiteX1" fmla="*/ 3190137 w 3850537"/>
              <a:gd name="connsiteY1" fmla="*/ 9480 h 2246993"/>
              <a:gd name="connsiteX2" fmla="*/ 3850537 w 3850537"/>
              <a:gd name="connsiteY2" fmla="*/ 2228034 h 2246993"/>
              <a:gd name="connsiteX3" fmla="*/ 8467 w 3850537"/>
              <a:gd name="connsiteY3" fmla="*/ 2246993 h 2246993"/>
              <a:gd name="connsiteX4" fmla="*/ 0 w 3850537"/>
              <a:gd name="connsiteY4" fmla="*/ 0 h 2246993"/>
              <a:gd name="connsiteX0" fmla="*/ 0 w 3850537"/>
              <a:gd name="connsiteY0" fmla="*/ 0 h 2246993"/>
              <a:gd name="connsiteX1" fmla="*/ 3130871 w 3850537"/>
              <a:gd name="connsiteY1" fmla="*/ 18353 h 2246993"/>
              <a:gd name="connsiteX2" fmla="*/ 3850537 w 3850537"/>
              <a:gd name="connsiteY2" fmla="*/ 2228034 h 2246993"/>
              <a:gd name="connsiteX3" fmla="*/ 8467 w 3850537"/>
              <a:gd name="connsiteY3" fmla="*/ 2246993 h 2246993"/>
              <a:gd name="connsiteX4" fmla="*/ 0 w 3850537"/>
              <a:gd name="connsiteY4" fmla="*/ 0 h 2246993"/>
              <a:gd name="connsiteX0" fmla="*/ 0 w 3850537"/>
              <a:gd name="connsiteY0" fmla="*/ 0 h 2246993"/>
              <a:gd name="connsiteX1" fmla="*/ 3037738 w 3850537"/>
              <a:gd name="connsiteY1" fmla="*/ 18353 h 2246993"/>
              <a:gd name="connsiteX2" fmla="*/ 3850537 w 3850537"/>
              <a:gd name="connsiteY2" fmla="*/ 2228034 h 2246993"/>
              <a:gd name="connsiteX3" fmla="*/ 8467 w 3850537"/>
              <a:gd name="connsiteY3" fmla="*/ 2246993 h 2246993"/>
              <a:gd name="connsiteX4" fmla="*/ 0 w 3850537"/>
              <a:gd name="connsiteY4" fmla="*/ 0 h 2246993"/>
              <a:gd name="connsiteX0" fmla="*/ 0 w 3782804"/>
              <a:gd name="connsiteY0" fmla="*/ 0 h 2246993"/>
              <a:gd name="connsiteX1" fmla="*/ 3037738 w 3782804"/>
              <a:gd name="connsiteY1" fmla="*/ 18353 h 2246993"/>
              <a:gd name="connsiteX2" fmla="*/ 3782804 w 3782804"/>
              <a:gd name="connsiteY2" fmla="*/ 2245781 h 2246993"/>
              <a:gd name="connsiteX3" fmla="*/ 8467 w 3782804"/>
              <a:gd name="connsiteY3" fmla="*/ 2246993 h 2246993"/>
              <a:gd name="connsiteX4" fmla="*/ 0 w 3782804"/>
              <a:gd name="connsiteY4" fmla="*/ 0 h 2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2804" h="2246993">
                <a:moveTo>
                  <a:pt x="0" y="0"/>
                </a:moveTo>
                <a:lnTo>
                  <a:pt x="3037738" y="18353"/>
                </a:lnTo>
                <a:lnTo>
                  <a:pt x="3782804" y="2245781"/>
                </a:lnTo>
                <a:lnTo>
                  <a:pt x="8467" y="2246993"/>
                </a:lnTo>
                <a:cubicBezTo>
                  <a:pt x="5645" y="1497995"/>
                  <a:pt x="2822" y="748998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 wrap="square" anchor="ctr">
            <a:spAutoFit/>
          </a:bodyPr>
          <a:lstStyle>
            <a:lvl1pPr marL="0" indent="0" algn="l">
              <a:lnSpc>
                <a:spcPts val="4000"/>
              </a:lnSpc>
              <a:spcBef>
                <a:spcPts val="0"/>
              </a:spcBef>
              <a:buNone/>
              <a:defRPr sz="3600" b="1" baseline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style on two lines</a:t>
            </a:r>
          </a:p>
          <a:p>
            <a:r>
              <a:rPr lang="en-US"/>
              <a:t>Or more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9403" y="4693787"/>
            <a:ext cx="4416061" cy="461665"/>
          </a:xfrm>
        </p:spPr>
        <p:txBody>
          <a:bodyPr wrap="square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en-GB">
                <a:ea typeface="+mn-ea"/>
              </a:rPr>
              <a:t>Subtitle or author’s name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19403" y="5661249"/>
            <a:ext cx="3551767" cy="504825"/>
          </a:xfrm>
        </p:spPr>
        <p:txBody>
          <a:bodyPr/>
          <a:lstStyle>
            <a:lvl1pPr>
              <a:defRPr b="1">
                <a:solidFill>
                  <a:srgbClr val="FFC000"/>
                </a:solidFill>
                <a:latin typeface="+mj-lt"/>
              </a:defRPr>
            </a:lvl1pPr>
          </a:lstStyle>
          <a:p>
            <a:pPr lvl="0"/>
            <a:r>
              <a:rPr lang="en-US"/>
              <a:t>Date</a:t>
            </a:r>
            <a:endParaRPr lang="en-I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76200" algn="ctr" rotWithShape="0">
                    <a:prstClr val="black">
                      <a:alpha val="52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1801" y="1916832"/>
            <a:ext cx="11233151" cy="4249018"/>
          </a:xfrm>
        </p:spPr>
        <p:txBody>
          <a:bodyPr>
            <a:normAutofit/>
          </a:bodyPr>
          <a:lstStyle>
            <a:lvl1pPr indent="-180000">
              <a:buFont typeface="Arial" pitchFamily="34" charset="0"/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2pPr>
            <a:lvl3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3pPr>
            <a:lvl4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4pPr>
            <a:lvl5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31801" y="1268289"/>
            <a:ext cx="11233151" cy="446276"/>
          </a:xfrm>
          <a:ln w="6350">
            <a:noFill/>
          </a:ln>
        </p:spPr>
        <p:txBody>
          <a:bodyPr>
            <a:spAutoFit/>
          </a:bodyPr>
          <a:lstStyle>
            <a:lvl1pPr marL="0" indent="0">
              <a:defRPr sz="23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908720"/>
            <a:ext cx="12192000" cy="5616624"/>
          </a:xfrm>
          <a:prstGeom prst="rect">
            <a:avLst/>
          </a:prstGeom>
          <a:gradFill>
            <a:gsLst>
              <a:gs pos="0">
                <a:schemeClr val="bg1"/>
              </a:gs>
              <a:gs pos="51000">
                <a:srgbClr val="E8E8E8"/>
              </a:gs>
              <a:gs pos="100000">
                <a:schemeClr val="bg1"/>
              </a:gs>
            </a:gsLst>
          </a:gra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912285" y="3356794"/>
            <a:ext cx="10272183" cy="576263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600" b="1" i="0" u="none" strike="noStrike" kern="1200" cap="none" spc="0" normalizeH="0" baseline="0" noProof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82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Click</a:t>
            </a:r>
            <a:r>
              <a:rPr kumimoji="0" lang="en-US" sz="3500" b="1" i="0" u="none" strike="noStrike" kern="1200" cap="none" spc="0" normalizeH="0" baseline="0" noProof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to edit Master</a:t>
            </a:r>
            <a:r>
              <a:rPr kumimoji="0" lang="en-US" sz="3500" b="1" i="0" u="none" strike="noStrike" kern="1200" cap="none" spc="0" normalizeH="0" baseline="0" noProof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80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title</a:t>
            </a:r>
            <a:r>
              <a:rPr kumimoji="0" lang="en-US" sz="3500" b="1" i="0" u="none" strike="noStrike" kern="1200" cap="none" spc="0" normalizeH="0" baseline="0" noProof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31371" y="250969"/>
            <a:ext cx="8448939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1371" y="1268289"/>
            <a:ext cx="11233580" cy="446276"/>
          </a:xfrm>
        </p:spPr>
        <p:txBody>
          <a:bodyPr>
            <a:spAutoFit/>
          </a:bodyPr>
          <a:lstStyle>
            <a:lvl1pPr>
              <a:defRPr sz="23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31635" y="1916113"/>
            <a:ext cx="5376333" cy="1528624"/>
          </a:xfrm>
        </p:spPr>
        <p:txBody>
          <a:bodyPr>
            <a:spAutoFit/>
          </a:bodyPr>
          <a:lstStyle>
            <a:lvl1pPr marL="0" indent="-201600">
              <a:buFont typeface="Arial" pitchFamily="34" charset="0"/>
              <a:buNone/>
              <a:defRPr sz="1600"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6"/>
          </p:nvPr>
        </p:nvSpPr>
        <p:spPr>
          <a:xfrm>
            <a:off x="6288022" y="1916832"/>
            <a:ext cx="5376333" cy="1528624"/>
          </a:xfrm>
        </p:spPr>
        <p:txBody>
          <a:bodyPr>
            <a:spAutoFit/>
          </a:bodyPr>
          <a:lstStyle>
            <a:lvl1pPr>
              <a:defRPr sz="1600"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31371" y="250969"/>
            <a:ext cx="8448939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1801" y="1268289"/>
            <a:ext cx="11233151" cy="446276"/>
          </a:xfrm>
        </p:spPr>
        <p:txBody>
          <a:bodyPr>
            <a:spAutoFit/>
          </a:bodyPr>
          <a:lstStyle>
            <a:lvl1pPr>
              <a:defRPr sz="23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88617" y="5792634"/>
            <a:ext cx="5376000" cy="307777"/>
          </a:xfrm>
        </p:spPr>
        <p:txBody>
          <a:bodyPr wrap="square" anchor="t">
            <a:spAutoFit/>
          </a:bodyPr>
          <a:lstStyle>
            <a:lvl1pPr>
              <a:defRPr sz="1400" i="1">
                <a:solidFill>
                  <a:schemeClr val="accent2">
                    <a:lumMod val="50000"/>
                  </a:schemeClr>
                </a:solidFill>
              </a:defRPr>
            </a:lvl1pPr>
            <a:lvl2pPr algn="l">
              <a:buNone/>
              <a:defRPr sz="1800" baseline="0"/>
            </a:lvl2pPr>
          </a:lstStyle>
          <a:p>
            <a:pPr lvl="0"/>
            <a:r>
              <a:rPr lang="en-GB"/>
              <a:t>Caption text</a:t>
            </a:r>
            <a:endParaRPr lang="en-US"/>
          </a:p>
        </p:txBody>
      </p:sp>
      <p:sp>
        <p:nvSpPr>
          <p:cNvPr id="13" name="Content Placeholder 10"/>
          <p:cNvSpPr>
            <a:spLocks noGrp="1"/>
          </p:cNvSpPr>
          <p:nvPr>
            <p:ph sz="quarter" idx="16"/>
          </p:nvPr>
        </p:nvSpPr>
        <p:spPr>
          <a:xfrm>
            <a:off x="431635" y="1916113"/>
            <a:ext cx="5376333" cy="1528624"/>
          </a:xfrm>
        </p:spPr>
        <p:txBody>
          <a:bodyPr>
            <a:spAutoFit/>
          </a:bodyPr>
          <a:lstStyle>
            <a:lvl1pPr indent="-180000">
              <a:defRPr sz="1600"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0"/>
          <p:cNvSpPr>
            <a:spLocks noGrp="1"/>
          </p:cNvSpPr>
          <p:nvPr>
            <p:ph sz="quarter" idx="17"/>
          </p:nvPr>
        </p:nvSpPr>
        <p:spPr>
          <a:xfrm>
            <a:off x="6288022" y="1916833"/>
            <a:ext cx="5376333" cy="1528624"/>
          </a:xfrm>
        </p:spPr>
        <p:txBody>
          <a:bodyPr>
            <a:spAutoFit/>
          </a:bodyPr>
          <a:lstStyle>
            <a:lvl1pPr indent="-180000">
              <a:defRPr sz="1600"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371" y="5805265"/>
            <a:ext cx="5376000" cy="307777"/>
          </a:xfrm>
        </p:spPr>
        <p:txBody>
          <a:bodyPr wrap="square" anchor="t">
            <a:spAutoFit/>
          </a:bodyPr>
          <a:lstStyle>
            <a:lvl1pPr>
              <a:defRPr sz="1400" i="1">
                <a:solidFill>
                  <a:schemeClr val="accent2">
                    <a:lumMod val="50000"/>
                  </a:schemeClr>
                </a:solidFill>
              </a:defRPr>
            </a:lvl1pPr>
            <a:lvl2pPr algn="l">
              <a:buNone/>
              <a:defRPr sz="1800" baseline="0"/>
            </a:lvl2pPr>
          </a:lstStyle>
          <a:p>
            <a:pPr lvl="0"/>
            <a:r>
              <a:rPr lang="en-GB"/>
              <a:t>Caption text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6525344"/>
          </a:xfrm>
        </p:spPr>
        <p:txBody>
          <a:bodyPr/>
          <a:lstStyle>
            <a:lvl1pPr indent="-1800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516052"/>
            <a:ext cx="12192000" cy="369332"/>
          </a:xfrm>
          <a:solidFill>
            <a:schemeClr val="tx2"/>
          </a:solidFill>
        </p:spPr>
        <p:txBody>
          <a:bodyPr wrap="square">
            <a:spAutoFit/>
          </a:bodyPr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chemeClr val="bg2"/>
                </a:solidFill>
              </a:defRPr>
            </a:lvl2pPr>
          </a:lstStyle>
          <a:p>
            <a:pPr lvl="1"/>
            <a:r>
              <a:rPr lang="en-GB"/>
              <a:t>Caption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31371" y="250969"/>
            <a:ext cx="8448939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ig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76200" algn="ctr" rotWithShape="0">
                    <a:prstClr val="black">
                      <a:alpha val="52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1801" y="1916832"/>
            <a:ext cx="11233151" cy="4249018"/>
          </a:xfrm>
        </p:spPr>
        <p:txBody>
          <a:bodyPr>
            <a:normAutofit/>
          </a:bodyPr>
          <a:lstStyle>
            <a:lvl1pPr indent="-180000">
              <a:buFont typeface="Arial" pitchFamily="34" charset="0"/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31801" y="1268289"/>
            <a:ext cx="11233151" cy="446276"/>
          </a:xfrm>
          <a:ln w="6350">
            <a:noFill/>
          </a:ln>
        </p:spPr>
        <p:txBody>
          <a:bodyPr>
            <a:spAutoFit/>
          </a:bodyPr>
          <a:lstStyle>
            <a:lvl1pPr marL="0" indent="0"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435" y="2257514"/>
            <a:ext cx="10081120" cy="451406"/>
          </a:xfrm>
        </p:spPr>
        <p:txBody>
          <a:bodyPr/>
          <a:lstStyle>
            <a:lvl1pPr algn="ctr">
              <a:defRPr sz="3200" b="1" cap="none" spc="0">
                <a:ln w="1905"/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52000"/>
                    </a:srgbClr>
                  </a:inn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1007534" y="3964686"/>
            <a:ext cx="10081684" cy="369332"/>
          </a:xfrm>
        </p:spPr>
        <p:txBody>
          <a:bodyPr anchor="ctr">
            <a:spAutoFit/>
          </a:bodyPr>
          <a:lstStyle>
            <a:lvl1pPr algn="l">
              <a:defRPr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6200000">
                    <a:schemeClr val="tx1">
                      <a:alpha val="54000"/>
                    </a:schemeClr>
                  </a:innerShdw>
                </a:effectLst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371" y="250969"/>
            <a:ext cx="8448939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371" y="1196754"/>
            <a:ext cx="11184000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1371" y="6525344"/>
            <a:ext cx="10177131" cy="332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88555" y="6520261"/>
            <a:ext cx="9245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B55C215-7F9A-4AB7-8398-183B47447B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1" r:id="rId4"/>
    <p:sldLayoutId id="2147483660" r:id="rId5"/>
    <p:sldLayoutId id="2147483654" r:id="rId6"/>
    <p:sldLayoutId id="2147483655" r:id="rId7"/>
    <p:sldLayoutId id="2147483662" r:id="rId8"/>
    <p:sldLayoutId id="2147483663" r:id="rId9"/>
  </p:sldLayoutIdLst>
  <p:hf hdr="0" dt="0"/>
  <p:txStyles>
    <p:titleStyle>
      <a:lvl1pPr indent="0"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0">
          <a:solidFill>
            <a:schemeClr val="bg2"/>
          </a:solidFill>
          <a:effectLst>
            <a:outerShdw blurRad="63500" algn="ctr" rotWithShape="0">
              <a:prstClr val="black">
                <a:alpha val="50000"/>
              </a:prst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None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9750" indent="-200025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98525" indent="-179388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58888" indent="-180975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17663" indent="-179388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0.png"/><Relationship Id="rId18" Type="http://schemas.openxmlformats.org/officeDocument/2006/relationships/image" Target="../media/image55.svg"/><Relationship Id="rId3" Type="http://schemas.openxmlformats.org/officeDocument/2006/relationships/image" Target="../media/image41.svg"/><Relationship Id="rId21" Type="http://schemas.openxmlformats.org/officeDocument/2006/relationships/image" Target="../media/image58.png"/><Relationship Id="rId7" Type="http://schemas.openxmlformats.org/officeDocument/2006/relationships/image" Target="../media/image45.jpeg"/><Relationship Id="rId12" Type="http://schemas.openxmlformats.org/officeDocument/2006/relationships/image" Target="../media/image49.svg"/><Relationship Id="rId17" Type="http://schemas.openxmlformats.org/officeDocument/2006/relationships/image" Target="../media/image54.png"/><Relationship Id="rId2" Type="http://schemas.openxmlformats.org/officeDocument/2006/relationships/image" Target="../media/image40.png"/><Relationship Id="rId16" Type="http://schemas.openxmlformats.org/officeDocument/2006/relationships/image" Target="../media/image53.sv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8.png"/><Relationship Id="rId5" Type="http://schemas.openxmlformats.org/officeDocument/2006/relationships/image" Target="../media/image43.jpeg"/><Relationship Id="rId15" Type="http://schemas.openxmlformats.org/officeDocument/2006/relationships/image" Target="../media/image52.png"/><Relationship Id="rId10" Type="http://schemas.openxmlformats.org/officeDocument/2006/relationships/image" Target="../media/image47.svg"/><Relationship Id="rId19" Type="http://schemas.openxmlformats.org/officeDocument/2006/relationships/image" Target="../media/image56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63.pn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43.jpe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3" Type="http://schemas.openxmlformats.org/officeDocument/2006/relationships/image" Target="../media/image10.png"/><Relationship Id="rId21" Type="http://schemas.openxmlformats.org/officeDocument/2006/relationships/image" Target="../media/image28.jpe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" Type="http://schemas.openxmlformats.org/officeDocument/2006/relationships/image" Target="../media/image9.jpeg"/><Relationship Id="rId16" Type="http://schemas.openxmlformats.org/officeDocument/2006/relationships/image" Target="../media/image23.sv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19" Type="http://schemas.openxmlformats.org/officeDocument/2006/relationships/image" Target="../media/image26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ADE-V-V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ithub.com/IAEA-NDS/open-benchmark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0C9013E-2EFB-4849-81A4-638B4B559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546" y="1779001"/>
            <a:ext cx="4028050" cy="2144177"/>
          </a:xfrm>
        </p:spPr>
        <p:txBody>
          <a:bodyPr/>
          <a:lstStyle/>
          <a:p>
            <a:r>
              <a:rPr lang="en-US" dirty="0"/>
              <a:t>JADE, a robust and expandable platform for neutronics V&amp;V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40986-B465-99F6-FBD8-F3F4DE532A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545" y="4333460"/>
            <a:ext cx="5099444" cy="1458861"/>
          </a:xfrm>
        </p:spPr>
        <p:txBody>
          <a:bodyPr/>
          <a:lstStyle/>
          <a:p>
            <a:r>
              <a:rPr lang="it-IT" sz="2000" dirty="0"/>
              <a:t>D. Laghi</a:t>
            </a:r>
            <a:r>
              <a:rPr lang="it-IT" sz="2000" baseline="30000" dirty="0"/>
              <a:t>1*</a:t>
            </a:r>
            <a:r>
              <a:rPr lang="it-IT" sz="2000" dirty="0"/>
              <a:t>, A. Bittesnich</a:t>
            </a:r>
            <a:r>
              <a:rPr lang="it-IT" sz="2000" baseline="30000" dirty="0"/>
              <a:t>1</a:t>
            </a:r>
            <a:r>
              <a:rPr lang="it-IT" sz="2000" dirty="0"/>
              <a:t>, A. Valentine</a:t>
            </a:r>
            <a:r>
              <a:rPr lang="it-IT" sz="2000" baseline="30000" dirty="0"/>
              <a:t>2</a:t>
            </a:r>
            <a:r>
              <a:rPr lang="it-IT" sz="2000" dirty="0"/>
              <a:t>, S.C. Bradnam</a:t>
            </a:r>
            <a:r>
              <a:rPr lang="it-IT" sz="2000" baseline="30000" dirty="0"/>
              <a:t>2</a:t>
            </a:r>
            <a:r>
              <a:rPr lang="it-IT" sz="2000" dirty="0"/>
              <a:t>, M. Fabbri</a:t>
            </a:r>
            <a:r>
              <a:rPr lang="it-IT" sz="2000" baseline="30000" dirty="0"/>
              <a:t>1</a:t>
            </a:r>
            <a:r>
              <a:rPr lang="it-IT" sz="2000" dirty="0"/>
              <a:t>, M. Campos</a:t>
            </a:r>
            <a:r>
              <a:rPr lang="it-IT" sz="2000" baseline="30000" dirty="0"/>
              <a:t>1</a:t>
            </a:r>
            <a:r>
              <a:rPr lang="it-IT" sz="2000" dirty="0"/>
              <a:t>, M. Di Giacomo</a:t>
            </a:r>
            <a:r>
              <a:rPr lang="it-IT" sz="2000" baseline="30000" dirty="0"/>
              <a:t>1</a:t>
            </a:r>
            <a:r>
              <a:rPr lang="it-IT" sz="2000" dirty="0"/>
              <a:t>, A. Milocco</a:t>
            </a:r>
            <a:r>
              <a:rPr lang="it-IT" sz="2000" baseline="30000" dirty="0"/>
              <a:t>1</a:t>
            </a:r>
            <a:endParaRPr lang="it-IT" sz="2000" dirty="0"/>
          </a:p>
          <a:p>
            <a:endParaRPr lang="it-I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4BF8F0-F602-1F48-7F86-219F037CB2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47989" y="6392985"/>
            <a:ext cx="6387015" cy="345545"/>
          </a:xfrm>
          <a:solidFill>
            <a:schemeClr val="accent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400" dirty="0" err="1"/>
              <a:t>OpenMC</a:t>
            </a:r>
            <a:r>
              <a:rPr lang="en-US" sz="1400" dirty="0"/>
              <a:t> Application to Tokamak Neutronics Analysis Meeting </a:t>
            </a:r>
            <a:r>
              <a:rPr lang="en-IE" sz="1400" dirty="0"/>
              <a:t>30/05/2025</a:t>
            </a:r>
          </a:p>
        </p:txBody>
      </p:sp>
      <p:pic>
        <p:nvPicPr>
          <p:cNvPr id="5" name="Picture 4" descr="A green and black logo&#10;&#10;Description automatically generated">
            <a:extLst>
              <a:ext uri="{FF2B5EF4-FFF2-40B4-BE49-F238E27FC236}">
                <a16:creationId xmlns:a16="http://schemas.microsoft.com/office/drawing/2014/main" id="{778CD80B-675B-78E0-48DD-1CFDB629D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5" y="5335479"/>
            <a:ext cx="1215166" cy="14717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783A99-5CFD-955E-0328-FAE5567446A7}"/>
              </a:ext>
            </a:extLst>
          </p:cNvPr>
          <p:cNvSpPr txBox="1"/>
          <p:nvPr/>
        </p:nvSpPr>
        <p:spPr>
          <a:xfrm>
            <a:off x="1532041" y="5554510"/>
            <a:ext cx="44813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(1) F4E, Josep Pla 2 B3, Barcelona 08019, Spain</a:t>
            </a:r>
          </a:p>
          <a:p>
            <a:r>
              <a: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(2) UKAEA, Culham Campus, Abingdon, OX14 3DB, United Kingdom</a:t>
            </a:r>
          </a:p>
        </p:txBody>
      </p:sp>
      <p:pic>
        <p:nvPicPr>
          <p:cNvPr id="1026" name="Picture 2" descr="UKAEA logo">
            <a:extLst>
              <a:ext uri="{FF2B5EF4-FFF2-40B4-BE49-F238E27FC236}">
                <a16:creationId xmlns:a16="http://schemas.microsoft.com/office/drawing/2014/main" id="{ADFB6A23-CC2F-9F42-0E1E-86AB788B6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" t="-1" b="277"/>
          <a:stretch/>
        </p:blipFill>
        <p:spPr bwMode="auto">
          <a:xfrm>
            <a:off x="3630031" y="226272"/>
            <a:ext cx="1269830" cy="129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537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e 20">
            <a:extLst>
              <a:ext uri="{FF2B5EF4-FFF2-40B4-BE49-F238E27FC236}">
                <a16:creationId xmlns:a16="http://schemas.microsoft.com/office/drawing/2014/main" id="{FF960B46-F1C9-E067-79B5-9E41BF935C96}"/>
              </a:ext>
            </a:extLst>
          </p:cNvPr>
          <p:cNvSpPr/>
          <p:nvPr/>
        </p:nvSpPr>
        <p:spPr>
          <a:xfrm>
            <a:off x="888621" y="1697113"/>
            <a:ext cx="760589" cy="71259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1" dirty="0">
              <a:solidFill>
                <a:schemeClr val="bg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665B52D-4E03-B2B5-5B6C-E34F4AFD5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C24D18-A80E-015E-2C0A-BE540F048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AC85C7-CC45-4A06-C1C3-A4F36CB94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numbers</a:t>
            </a:r>
          </a:p>
        </p:txBody>
      </p:sp>
      <p:sp>
        <p:nvSpPr>
          <p:cNvPr id="5" name="Ovale 18">
            <a:extLst>
              <a:ext uri="{FF2B5EF4-FFF2-40B4-BE49-F238E27FC236}">
                <a16:creationId xmlns:a16="http://schemas.microsoft.com/office/drawing/2014/main" id="{00394BA8-62B7-6326-AB7D-62D3892AA154}"/>
              </a:ext>
            </a:extLst>
          </p:cNvPr>
          <p:cNvSpPr/>
          <p:nvPr/>
        </p:nvSpPr>
        <p:spPr>
          <a:xfrm>
            <a:off x="888621" y="1592024"/>
            <a:ext cx="2402837" cy="236083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1" dirty="0">
              <a:solidFill>
                <a:schemeClr val="bg1"/>
              </a:solidFill>
            </a:endParaRPr>
          </a:p>
        </p:txBody>
      </p:sp>
      <p:sp>
        <p:nvSpPr>
          <p:cNvPr id="6" name="Ovale 9">
            <a:extLst>
              <a:ext uri="{FF2B5EF4-FFF2-40B4-BE49-F238E27FC236}">
                <a16:creationId xmlns:a16="http://schemas.microsoft.com/office/drawing/2014/main" id="{61FD2767-1348-1365-DC37-EBB1BDD04FB4}"/>
              </a:ext>
            </a:extLst>
          </p:cNvPr>
          <p:cNvSpPr/>
          <p:nvPr/>
        </p:nvSpPr>
        <p:spPr>
          <a:xfrm>
            <a:off x="798007" y="2208565"/>
            <a:ext cx="1911834" cy="195079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chemeClr val="bg1"/>
                </a:solidFill>
              </a:rPr>
              <a:t>25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7" name="CasellaDiTesto 14">
            <a:extLst>
              <a:ext uri="{FF2B5EF4-FFF2-40B4-BE49-F238E27FC236}">
                <a16:creationId xmlns:a16="http://schemas.microsoft.com/office/drawing/2014/main" id="{A9ADAA17-6DA1-807E-98A7-5E3047DA2232}"/>
              </a:ext>
            </a:extLst>
          </p:cNvPr>
          <p:cNvSpPr txBox="1"/>
          <p:nvPr/>
        </p:nvSpPr>
        <p:spPr>
          <a:xfrm>
            <a:off x="509596" y="4128741"/>
            <a:ext cx="2516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/>
                </a:solidFill>
              </a:rPr>
              <a:t>Unique benchmarks implemented</a:t>
            </a:r>
          </a:p>
        </p:txBody>
      </p:sp>
      <p:sp>
        <p:nvSpPr>
          <p:cNvPr id="8" name="Ovale 9">
            <a:extLst>
              <a:ext uri="{FF2B5EF4-FFF2-40B4-BE49-F238E27FC236}">
                <a16:creationId xmlns:a16="http://schemas.microsoft.com/office/drawing/2014/main" id="{F40C8EF0-9FE5-587D-3E74-43FACBFAEEB5}"/>
              </a:ext>
            </a:extLst>
          </p:cNvPr>
          <p:cNvSpPr/>
          <p:nvPr/>
        </p:nvSpPr>
        <p:spPr>
          <a:xfrm>
            <a:off x="1943467" y="1433541"/>
            <a:ext cx="547604" cy="5301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" name="CasellaDiTesto 14">
            <a:extLst>
              <a:ext uri="{FF2B5EF4-FFF2-40B4-BE49-F238E27FC236}">
                <a16:creationId xmlns:a16="http://schemas.microsoft.com/office/drawing/2014/main" id="{646E8AC9-6FF1-2594-DA4A-C92DA065BFA8}"/>
              </a:ext>
            </a:extLst>
          </p:cNvPr>
          <p:cNvSpPr txBox="1"/>
          <p:nvPr/>
        </p:nvSpPr>
        <p:spPr>
          <a:xfrm>
            <a:off x="2447027" y="1181678"/>
            <a:ext cx="1331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chemeClr val="accent4"/>
                </a:solidFill>
              </a:rPr>
              <a:t>OpenMC</a:t>
            </a:r>
            <a:endParaRPr lang="en-GB" sz="2400" b="1" dirty="0">
              <a:solidFill>
                <a:schemeClr val="accent4"/>
              </a:solidFill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46E2080F-DC10-0122-E449-2F5C4E02E417}"/>
              </a:ext>
            </a:extLst>
          </p:cNvPr>
          <p:cNvSpPr/>
          <p:nvPr/>
        </p:nvSpPr>
        <p:spPr>
          <a:xfrm>
            <a:off x="2739966" y="2085868"/>
            <a:ext cx="926144" cy="5728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149</a:t>
            </a:r>
          </a:p>
        </p:txBody>
      </p:sp>
      <p:sp>
        <p:nvSpPr>
          <p:cNvPr id="11" name="CasellaDiTesto 14">
            <a:extLst>
              <a:ext uri="{FF2B5EF4-FFF2-40B4-BE49-F238E27FC236}">
                <a16:creationId xmlns:a16="http://schemas.microsoft.com/office/drawing/2014/main" id="{13BD4FC7-8DA2-51FF-F868-4FC0D1AE4415}"/>
              </a:ext>
            </a:extLst>
          </p:cNvPr>
          <p:cNvSpPr txBox="1"/>
          <p:nvPr/>
        </p:nvSpPr>
        <p:spPr>
          <a:xfrm>
            <a:off x="3709478" y="1948618"/>
            <a:ext cx="1712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4"/>
                </a:solidFill>
              </a:rPr>
              <a:t>Different inputs</a:t>
            </a:r>
          </a:p>
        </p:txBody>
      </p:sp>
      <p:sp>
        <p:nvSpPr>
          <p:cNvPr id="17" name="Ovale 19">
            <a:extLst>
              <a:ext uri="{FF2B5EF4-FFF2-40B4-BE49-F238E27FC236}">
                <a16:creationId xmlns:a16="http://schemas.microsoft.com/office/drawing/2014/main" id="{F9B2CBD5-200A-48FD-67E3-294E9209699E}"/>
              </a:ext>
            </a:extLst>
          </p:cNvPr>
          <p:cNvSpPr/>
          <p:nvPr/>
        </p:nvSpPr>
        <p:spPr>
          <a:xfrm>
            <a:off x="7385158" y="1503971"/>
            <a:ext cx="677070" cy="66046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1" dirty="0">
              <a:solidFill>
                <a:schemeClr val="bg1"/>
              </a:solidFill>
            </a:endParaRPr>
          </a:p>
        </p:txBody>
      </p:sp>
      <p:sp>
        <p:nvSpPr>
          <p:cNvPr id="18" name="Ovale 7">
            <a:extLst>
              <a:ext uri="{FF2B5EF4-FFF2-40B4-BE49-F238E27FC236}">
                <a16:creationId xmlns:a16="http://schemas.microsoft.com/office/drawing/2014/main" id="{80014C6F-D2EE-75F7-0A09-A088A4A2B492}"/>
              </a:ext>
            </a:extLst>
          </p:cNvPr>
          <p:cNvSpPr/>
          <p:nvPr/>
        </p:nvSpPr>
        <p:spPr>
          <a:xfrm>
            <a:off x="7652432" y="1285709"/>
            <a:ext cx="1989927" cy="19414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chemeClr val="bg1"/>
                </a:solidFill>
              </a:rPr>
              <a:t>4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19" name="CasellaDiTesto 13">
            <a:extLst>
              <a:ext uri="{FF2B5EF4-FFF2-40B4-BE49-F238E27FC236}">
                <a16:creationId xmlns:a16="http://schemas.microsoft.com/office/drawing/2014/main" id="{5D3CA9EB-7036-1650-ABE9-33F63470954A}"/>
              </a:ext>
            </a:extLst>
          </p:cNvPr>
          <p:cNvSpPr txBox="1"/>
          <p:nvPr/>
        </p:nvSpPr>
        <p:spPr>
          <a:xfrm>
            <a:off x="9785546" y="1471603"/>
            <a:ext cx="1989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4"/>
                </a:solidFill>
              </a:rPr>
              <a:t>Papers featuring JADE</a:t>
            </a:r>
          </a:p>
        </p:txBody>
      </p:sp>
      <p:sp>
        <p:nvSpPr>
          <p:cNvPr id="20" name="Ovale 2">
            <a:extLst>
              <a:ext uri="{FF2B5EF4-FFF2-40B4-BE49-F238E27FC236}">
                <a16:creationId xmlns:a16="http://schemas.microsoft.com/office/drawing/2014/main" id="{3B960A71-2AC8-D49B-2B9D-FF1FE7B3E4EC}"/>
              </a:ext>
            </a:extLst>
          </p:cNvPr>
          <p:cNvSpPr/>
          <p:nvPr/>
        </p:nvSpPr>
        <p:spPr>
          <a:xfrm>
            <a:off x="8660088" y="2834716"/>
            <a:ext cx="677070" cy="66046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32</a:t>
            </a:r>
          </a:p>
        </p:txBody>
      </p:sp>
      <p:sp>
        <p:nvSpPr>
          <p:cNvPr id="21" name="Ovale 23">
            <a:extLst>
              <a:ext uri="{FF2B5EF4-FFF2-40B4-BE49-F238E27FC236}">
                <a16:creationId xmlns:a16="http://schemas.microsoft.com/office/drawing/2014/main" id="{13C6001E-C1CE-0576-1AD2-854EB68A7799}"/>
              </a:ext>
            </a:extLst>
          </p:cNvPr>
          <p:cNvSpPr/>
          <p:nvPr/>
        </p:nvSpPr>
        <p:spPr>
          <a:xfrm>
            <a:off x="6595830" y="5443853"/>
            <a:ext cx="924587" cy="93959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1" dirty="0">
              <a:solidFill>
                <a:schemeClr val="bg1"/>
              </a:solidFill>
            </a:endParaRPr>
          </a:p>
        </p:txBody>
      </p:sp>
      <p:sp>
        <p:nvSpPr>
          <p:cNvPr id="22" name="Ovale 17">
            <a:extLst>
              <a:ext uri="{FF2B5EF4-FFF2-40B4-BE49-F238E27FC236}">
                <a16:creationId xmlns:a16="http://schemas.microsoft.com/office/drawing/2014/main" id="{B86C8998-BDB7-DE1E-EBB1-DA3C664B5292}"/>
              </a:ext>
            </a:extLst>
          </p:cNvPr>
          <p:cNvSpPr/>
          <p:nvPr/>
        </p:nvSpPr>
        <p:spPr>
          <a:xfrm>
            <a:off x="4823789" y="3274864"/>
            <a:ext cx="1392170" cy="140694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1" dirty="0">
              <a:solidFill>
                <a:schemeClr val="bg1"/>
              </a:solidFill>
            </a:endParaRPr>
          </a:p>
        </p:txBody>
      </p:sp>
      <p:sp>
        <p:nvSpPr>
          <p:cNvPr id="23" name="Ovale 8">
            <a:extLst>
              <a:ext uri="{FF2B5EF4-FFF2-40B4-BE49-F238E27FC236}">
                <a16:creationId xmlns:a16="http://schemas.microsoft.com/office/drawing/2014/main" id="{F77D1442-9736-770F-9A66-41E8D36DCA0E}"/>
              </a:ext>
            </a:extLst>
          </p:cNvPr>
          <p:cNvSpPr/>
          <p:nvPr/>
        </p:nvSpPr>
        <p:spPr>
          <a:xfrm>
            <a:off x="4605904" y="3630843"/>
            <a:ext cx="2916700" cy="275428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chemeClr val="bg1"/>
                </a:solidFill>
              </a:rPr>
              <a:t>400+</a:t>
            </a:r>
            <a:endParaRPr lang="en-GB" sz="7200" b="1" baseline="30000" dirty="0">
              <a:solidFill>
                <a:schemeClr val="bg1"/>
              </a:solidFill>
            </a:endParaRPr>
          </a:p>
        </p:txBody>
      </p:sp>
      <p:sp>
        <p:nvSpPr>
          <p:cNvPr id="24" name="Ovale 22">
            <a:extLst>
              <a:ext uri="{FF2B5EF4-FFF2-40B4-BE49-F238E27FC236}">
                <a16:creationId xmlns:a16="http://schemas.microsoft.com/office/drawing/2014/main" id="{9AE3AB92-581D-B8C3-9F44-BBFFEB632F43}"/>
              </a:ext>
            </a:extLst>
          </p:cNvPr>
          <p:cNvSpPr/>
          <p:nvPr/>
        </p:nvSpPr>
        <p:spPr>
          <a:xfrm>
            <a:off x="4496841" y="5607723"/>
            <a:ext cx="1077190" cy="99399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25" name="CasellaDiTesto 13">
            <a:extLst>
              <a:ext uri="{FF2B5EF4-FFF2-40B4-BE49-F238E27FC236}">
                <a16:creationId xmlns:a16="http://schemas.microsoft.com/office/drawing/2014/main" id="{07AAEAC3-C4FB-7D93-2BAF-C6D8104C9F1D}"/>
              </a:ext>
            </a:extLst>
          </p:cNvPr>
          <p:cNvSpPr txBox="1"/>
          <p:nvPr/>
        </p:nvSpPr>
        <p:spPr>
          <a:xfrm>
            <a:off x="7652432" y="4357588"/>
            <a:ext cx="27928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4"/>
                </a:solidFill>
              </a:rPr>
              <a:t>Commits in the last 12 months</a:t>
            </a:r>
          </a:p>
        </p:txBody>
      </p:sp>
      <p:sp>
        <p:nvSpPr>
          <p:cNvPr id="26" name="CasellaDiTesto 13">
            <a:extLst>
              <a:ext uri="{FF2B5EF4-FFF2-40B4-BE49-F238E27FC236}">
                <a16:creationId xmlns:a16="http://schemas.microsoft.com/office/drawing/2014/main" id="{5EE33824-671B-065E-E928-96086CA996A2}"/>
              </a:ext>
            </a:extLst>
          </p:cNvPr>
          <p:cNvSpPr txBox="1"/>
          <p:nvPr/>
        </p:nvSpPr>
        <p:spPr>
          <a:xfrm>
            <a:off x="9271939" y="3165544"/>
            <a:ext cx="198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4"/>
                </a:solidFill>
              </a:rPr>
              <a:t>Citations</a:t>
            </a:r>
          </a:p>
        </p:txBody>
      </p:sp>
      <p:sp>
        <p:nvSpPr>
          <p:cNvPr id="27" name="CasellaDiTesto 13">
            <a:extLst>
              <a:ext uri="{FF2B5EF4-FFF2-40B4-BE49-F238E27FC236}">
                <a16:creationId xmlns:a16="http://schemas.microsoft.com/office/drawing/2014/main" id="{80ACB91D-A75B-FC68-0171-CF7FF8D204CE}"/>
              </a:ext>
            </a:extLst>
          </p:cNvPr>
          <p:cNvSpPr txBox="1"/>
          <p:nvPr/>
        </p:nvSpPr>
        <p:spPr>
          <a:xfrm>
            <a:off x="2800455" y="5632242"/>
            <a:ext cx="1599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solidFill>
                  <a:schemeClr val="accent4"/>
                </a:solidFill>
              </a:rPr>
              <a:t>Unique contributors so far</a:t>
            </a:r>
          </a:p>
        </p:txBody>
      </p:sp>
    </p:spTree>
    <p:extLst>
      <p:ext uri="{BB962C8B-B14F-4D97-AF65-F5344CB8AC3E}">
        <p14:creationId xmlns:p14="http://schemas.microsoft.com/office/powerpoint/2010/main" val="1023087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EE202-3D27-9C80-1572-0C649DD4B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0FB48-44DE-4282-E652-E1964325F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1B50E7-2523-2383-65C1-85C5296AE5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D00201-1744-184B-44D5-74E8D378B8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B931EA-B6A3-1B92-7E83-45F12CEF5B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JADE v4 and </a:t>
            </a:r>
            <a:r>
              <a:rPr lang="en-US" dirty="0" err="1"/>
              <a:t>OpenMC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671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595698-D509-0E08-62DE-8DE44178F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2F77FC-CEAE-001C-D7A9-BEFB6FAB9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7FA113-BF5C-0E3E-266C-72374958B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 achievements of v4.0.0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C3CF28B-3C17-6630-2B7E-26415E0F1380}"/>
              </a:ext>
            </a:extLst>
          </p:cNvPr>
          <p:cNvSpPr txBox="1">
            <a:spLocks/>
          </p:cNvSpPr>
          <p:nvPr/>
        </p:nvSpPr>
        <p:spPr>
          <a:xfrm>
            <a:off x="431371" y="1253331"/>
            <a:ext cx="11131364" cy="43513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9750" indent="-2000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98525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58888" indent="-1809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17663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Re-think JADE to be a </a:t>
            </a:r>
            <a:r>
              <a:rPr lang="en-US" sz="2400" b="1" dirty="0"/>
              <a:t>code-lib 2 code-lib comparison</a:t>
            </a:r>
            <a:r>
              <a:rPr lang="en-US" sz="2400" dirty="0"/>
              <a:t>. Not code2code or lib2lib.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Full implementation of </a:t>
            </a:r>
            <a:r>
              <a:rPr lang="en-US" sz="2400" b="1" dirty="0" err="1"/>
              <a:t>OpenMC</a:t>
            </a:r>
            <a:r>
              <a:rPr lang="en-US" sz="2400" b="1" dirty="0"/>
              <a:t> </a:t>
            </a:r>
            <a:r>
              <a:rPr lang="en-US" sz="2400" dirty="0"/>
              <a:t>(for the available benchmark inputs)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Implement a structure that </a:t>
            </a:r>
            <a:r>
              <a:rPr lang="en-US" sz="2400" b="1" dirty="0"/>
              <a:t>clearly isolates</a:t>
            </a:r>
            <a:r>
              <a:rPr lang="en-US" sz="2400" dirty="0"/>
              <a:t> (by inheritance of specific abstract classes) the extra python </a:t>
            </a:r>
            <a:r>
              <a:rPr lang="en-US" sz="2400" b="1" dirty="0"/>
              <a:t>code </a:t>
            </a:r>
            <a:r>
              <a:rPr lang="en-US" sz="2400" dirty="0"/>
              <a:t>needed to support an </a:t>
            </a:r>
            <a:r>
              <a:rPr lang="en-US" sz="2400" b="1" dirty="0"/>
              <a:t>additional transport code</a:t>
            </a:r>
            <a:r>
              <a:rPr lang="en-US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No additional programming for new benchmarks </a:t>
            </a:r>
            <a:r>
              <a:rPr lang="en-US" sz="2400" dirty="0"/>
              <a:t>(including experimental). Everything is handled by ad hoc YAML configuration files.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Raw data (csv files) are now a stronger interface</a:t>
            </a:r>
            <a:r>
              <a:rPr lang="en-US" sz="2400" dirty="0"/>
              <a:t>. They are the end point of transport code-dependent processing and the starting point of the JADE plotting and excel. This facilitates the integration with 3</a:t>
            </a:r>
            <a:r>
              <a:rPr lang="en-US" sz="2400" baseline="30000" dirty="0"/>
              <a:t>rd</a:t>
            </a:r>
            <a:r>
              <a:rPr lang="en-US" sz="2400" dirty="0"/>
              <a:t> party post-processors like the WebApp.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Software design best </a:t>
            </a:r>
            <a:r>
              <a:rPr lang="en-US" sz="2400" dirty="0"/>
              <a:t>practices were applied during refactoring.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</a:t>
            </a:r>
            <a:r>
              <a:rPr lang="en-US" sz="2400" b="1" dirty="0"/>
              <a:t>codebase</a:t>
            </a:r>
            <a:r>
              <a:rPr lang="en-US" sz="2400" dirty="0"/>
              <a:t> (number of lines) has been </a:t>
            </a:r>
            <a:r>
              <a:rPr lang="en-US" sz="2400" b="1" dirty="0"/>
              <a:t>reduced to only 1/3 </a:t>
            </a:r>
            <a:r>
              <a:rPr lang="en-US" sz="2400" dirty="0"/>
              <a:t>with respect to v3.1.0 one.</a:t>
            </a:r>
          </a:p>
        </p:txBody>
      </p:sp>
    </p:spTree>
    <p:extLst>
      <p:ext uri="{BB962C8B-B14F-4D97-AF65-F5344CB8AC3E}">
        <p14:creationId xmlns:p14="http://schemas.microsoft.com/office/powerpoint/2010/main" val="45303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E0E63E-8D64-AB4A-3D4C-6AB8DB06D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A47BDF-7BD5-4142-647A-130DF629D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35A96B-B142-43A0-8696-11933A4F1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Tallies comparison -&gt; </a:t>
            </a:r>
            <a:r>
              <a:rPr lang="en-US" i="1"/>
              <a:t>Results</a:t>
            </a:r>
            <a:r>
              <a:rPr lang="en-US"/>
              <a:t> comparisons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F4E59E-F9BC-B186-A3DD-AFC24D7FBD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812"/>
          <a:stretch/>
        </p:blipFill>
        <p:spPr>
          <a:xfrm>
            <a:off x="193246" y="2610664"/>
            <a:ext cx="3409382" cy="6183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DAF07A-B27B-6812-4F1B-8B69E888A82F}"/>
              </a:ext>
            </a:extLst>
          </p:cNvPr>
          <p:cNvSpPr txBox="1"/>
          <p:nvPr/>
        </p:nvSpPr>
        <p:spPr>
          <a:xfrm>
            <a:off x="1192222" y="2221194"/>
            <a:ext cx="1515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TALLY RESULT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397453-33EB-9D4C-548B-6DB120B7045C}"/>
              </a:ext>
            </a:extLst>
          </p:cNvPr>
          <p:cNvSpPr txBox="1"/>
          <p:nvPr/>
        </p:nvSpPr>
        <p:spPr>
          <a:xfrm>
            <a:off x="193246" y="3352706"/>
            <a:ext cx="34093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For each tally a standard pandas </a:t>
            </a:r>
            <a:r>
              <a:rPr lang="en-US" err="1"/>
              <a:t>DataFrame</a:t>
            </a:r>
            <a:r>
              <a:rPr lang="en-US"/>
              <a:t> is produced (for all transport codes).</a:t>
            </a:r>
          </a:p>
          <a:p>
            <a:r>
              <a:rPr lang="en-US"/>
              <a:t>Column headers are tally </a:t>
            </a:r>
            <a:r>
              <a:rPr lang="en-US" err="1"/>
              <a:t>binnings</a:t>
            </a:r>
            <a:r>
              <a:rPr lang="en-US"/>
              <a:t>. Names are standardized.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F3D88923-3CEB-933D-F1D2-D0E40DDDA86D}"/>
              </a:ext>
            </a:extLst>
          </p:cNvPr>
          <p:cNvSpPr/>
          <p:nvPr/>
        </p:nvSpPr>
        <p:spPr>
          <a:xfrm>
            <a:off x="4152900" y="3086099"/>
            <a:ext cx="990600" cy="568885"/>
          </a:xfrm>
          <a:prstGeom prst="rightArrow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MOD1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658014-F26E-740E-B829-12BC20CFF058}"/>
              </a:ext>
            </a:extLst>
          </p:cNvPr>
          <p:cNvSpPr txBox="1"/>
          <p:nvPr/>
        </p:nvSpPr>
        <p:spPr>
          <a:xfrm>
            <a:off x="4740142" y="1094721"/>
            <a:ext cx="1907259" cy="1754326"/>
          </a:xfrm>
          <a:prstGeom prst="rect">
            <a:avLst/>
          </a:prstGeom>
          <a:solidFill>
            <a:srgbClr val="99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/>
              <a:t>Tally MODIFIERS: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To lethargy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Add column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Replace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…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FE569D50-7C5B-F87E-DEFC-5AE8B3020B76}"/>
              </a:ext>
            </a:extLst>
          </p:cNvPr>
          <p:cNvSpPr/>
          <p:nvPr/>
        </p:nvSpPr>
        <p:spPr>
          <a:xfrm>
            <a:off x="5198472" y="3096932"/>
            <a:ext cx="990600" cy="568885"/>
          </a:xfrm>
          <a:prstGeom prst="rightArrow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MOD2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CC44C9D4-6253-3C26-1FD4-9BD10CE616B3}"/>
              </a:ext>
            </a:extLst>
          </p:cNvPr>
          <p:cNvSpPr/>
          <p:nvPr/>
        </p:nvSpPr>
        <p:spPr>
          <a:xfrm>
            <a:off x="6432385" y="3096932"/>
            <a:ext cx="990600" cy="568885"/>
          </a:xfrm>
          <a:prstGeom prst="rightArrow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chemeClr val="tx1"/>
                </a:solidFill>
              </a:rPr>
              <a:t>MODn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5F03B7-A0E7-BD7C-0B2A-4B9BB73B30D0}"/>
              </a:ext>
            </a:extLst>
          </p:cNvPr>
          <p:cNvSpPr txBox="1"/>
          <p:nvPr/>
        </p:nvSpPr>
        <p:spPr>
          <a:xfrm>
            <a:off x="6119997" y="3316037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…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A37B7D-A1E6-2FF3-E979-DC6382A4E7D3}"/>
              </a:ext>
            </a:extLst>
          </p:cNvPr>
          <p:cNvSpPr txBox="1"/>
          <p:nvPr/>
        </p:nvSpPr>
        <p:spPr>
          <a:xfrm>
            <a:off x="643097" y="1146380"/>
            <a:ext cx="261353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Simulation output parsing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B2621D7-E11A-E953-52FE-C467E21F3A0D}"/>
              </a:ext>
            </a:extLst>
          </p:cNvPr>
          <p:cNvCxnSpPr>
            <a:stCxn id="32" idx="2"/>
            <a:endCxn id="10" idx="0"/>
          </p:cNvCxnSpPr>
          <p:nvPr/>
        </p:nvCxnSpPr>
        <p:spPr>
          <a:xfrm>
            <a:off x="1949865" y="1515712"/>
            <a:ext cx="1" cy="7054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8D4B2A1-7880-14C3-21D8-45C9D4E63E94}"/>
              </a:ext>
            </a:extLst>
          </p:cNvPr>
          <p:cNvSpPr txBox="1"/>
          <p:nvPr/>
        </p:nvSpPr>
        <p:spPr>
          <a:xfrm>
            <a:off x="7807074" y="2966243"/>
            <a:ext cx="1792876" cy="36933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/>
              <a:t>MODIFIED TALLY</a:t>
            </a:r>
          </a:p>
        </p:txBody>
      </p:sp>
      <p:sp>
        <p:nvSpPr>
          <p:cNvPr id="36" name="Plus Sign 35">
            <a:extLst>
              <a:ext uri="{FF2B5EF4-FFF2-40B4-BE49-F238E27FC236}">
                <a16:creationId xmlns:a16="http://schemas.microsoft.com/office/drawing/2014/main" id="{B45219F4-080F-0D67-F8F6-9EBC188185F4}"/>
              </a:ext>
            </a:extLst>
          </p:cNvPr>
          <p:cNvSpPr/>
          <p:nvPr/>
        </p:nvSpPr>
        <p:spPr>
          <a:xfrm>
            <a:off x="8088644" y="1653962"/>
            <a:ext cx="1182779" cy="1257300"/>
          </a:xfrm>
          <a:prstGeom prst="mathPlus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COMB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7E2F7B-5272-6A8C-9B7F-27F9734DBCF7}"/>
              </a:ext>
            </a:extLst>
          </p:cNvPr>
          <p:cNvSpPr txBox="1"/>
          <p:nvPr/>
        </p:nvSpPr>
        <p:spPr>
          <a:xfrm>
            <a:off x="7807074" y="1265078"/>
            <a:ext cx="1792876" cy="36933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/>
              <a:t>MODIFIED TALLY</a:t>
            </a:r>
          </a:p>
        </p:txBody>
      </p:sp>
      <p:sp>
        <p:nvSpPr>
          <p:cNvPr id="39" name="Plus Sign 38">
            <a:extLst>
              <a:ext uri="{FF2B5EF4-FFF2-40B4-BE49-F238E27FC236}">
                <a16:creationId xmlns:a16="http://schemas.microsoft.com/office/drawing/2014/main" id="{71588AEB-4ED2-1F8D-24C8-EF57CD065B53}"/>
              </a:ext>
            </a:extLst>
          </p:cNvPr>
          <p:cNvSpPr/>
          <p:nvPr/>
        </p:nvSpPr>
        <p:spPr>
          <a:xfrm>
            <a:off x="8112122" y="3340657"/>
            <a:ext cx="1182779" cy="1257300"/>
          </a:xfrm>
          <a:prstGeom prst="mathPlus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COMB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973237-DAAE-7B6D-2F75-6D8BC4554222}"/>
              </a:ext>
            </a:extLst>
          </p:cNvPr>
          <p:cNvSpPr txBox="1"/>
          <p:nvPr/>
        </p:nvSpPr>
        <p:spPr>
          <a:xfrm>
            <a:off x="7807074" y="4586754"/>
            <a:ext cx="1792876" cy="36933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/>
              <a:t>MODIFIED TALLY</a:t>
            </a:r>
          </a:p>
        </p:txBody>
      </p:sp>
      <p:sp>
        <p:nvSpPr>
          <p:cNvPr id="41" name="Equals 40">
            <a:extLst>
              <a:ext uri="{FF2B5EF4-FFF2-40B4-BE49-F238E27FC236}">
                <a16:creationId xmlns:a16="http://schemas.microsoft.com/office/drawing/2014/main" id="{C9F8F82E-13BF-C3B7-6C7A-3F03B20BEF12}"/>
              </a:ext>
            </a:extLst>
          </p:cNvPr>
          <p:cNvSpPr/>
          <p:nvPr/>
        </p:nvSpPr>
        <p:spPr>
          <a:xfrm>
            <a:off x="8316808" y="5001126"/>
            <a:ext cx="773406" cy="619161"/>
          </a:xfrm>
          <a:prstGeom prst="mathEqual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BCE619-743E-B9CD-B0AC-7F7F3E70F52B}"/>
              </a:ext>
            </a:extLst>
          </p:cNvPr>
          <p:cNvSpPr txBox="1"/>
          <p:nvPr/>
        </p:nvSpPr>
        <p:spPr>
          <a:xfrm>
            <a:off x="7736723" y="5692370"/>
            <a:ext cx="1933575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/>
              <a:t>RESULT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839498D-CD2B-76AB-FA36-20D750C8D007}"/>
              </a:ext>
            </a:extLst>
          </p:cNvPr>
          <p:cNvSpPr txBox="1"/>
          <p:nvPr/>
        </p:nvSpPr>
        <p:spPr>
          <a:xfrm>
            <a:off x="9821416" y="2490311"/>
            <a:ext cx="2177338" cy="147732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/>
              <a:t>Tally COMBINATORS: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No 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Concatenate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…</a:t>
            </a:r>
          </a:p>
        </p:txBody>
      </p:sp>
      <p:pic>
        <p:nvPicPr>
          <p:cNvPr id="45" name="Picture 14" descr="2,944 en la categoría «Csv file icon» de fotos e imágenes de stock libres  de regalías | Shutterstock">
            <a:extLst>
              <a:ext uri="{FF2B5EF4-FFF2-40B4-BE49-F238E27FC236}">
                <a16:creationId xmlns:a16="http://schemas.microsoft.com/office/drawing/2014/main" id="{ADFEACA1-3165-0EA3-DE8B-F86E90CA5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5232771"/>
            <a:ext cx="1496475" cy="149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Arrow: Right 45">
            <a:extLst>
              <a:ext uri="{FF2B5EF4-FFF2-40B4-BE49-F238E27FC236}">
                <a16:creationId xmlns:a16="http://schemas.microsoft.com/office/drawing/2014/main" id="{8F51F0E7-3EE7-EF76-D179-FB52947D48DF}"/>
              </a:ext>
            </a:extLst>
          </p:cNvPr>
          <p:cNvSpPr/>
          <p:nvPr/>
        </p:nvSpPr>
        <p:spPr>
          <a:xfrm rot="10800000">
            <a:off x="6576748" y="5775931"/>
            <a:ext cx="990600" cy="568885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0790F7-5C9C-A300-6995-70C056205A75}"/>
              </a:ext>
            </a:extLst>
          </p:cNvPr>
          <p:cNvSpPr txBox="1"/>
          <p:nvPr/>
        </p:nvSpPr>
        <p:spPr>
          <a:xfrm>
            <a:off x="3698752" y="5380843"/>
            <a:ext cx="1595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END of transport code dependent processing</a:t>
            </a:r>
          </a:p>
        </p:txBody>
      </p:sp>
      <p:pic>
        <p:nvPicPr>
          <p:cNvPr id="1026" name="Picture 2" descr="F4Enix 0.14.0 documentation - Home">
            <a:extLst>
              <a:ext uri="{FF2B5EF4-FFF2-40B4-BE49-F238E27FC236}">
                <a16:creationId xmlns:a16="http://schemas.microsoft.com/office/drawing/2014/main" id="{58CC1379-DCB7-1B19-6737-1E230DC93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22" y="1593465"/>
            <a:ext cx="549976" cy="54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penMC · GitHub">
            <a:extLst>
              <a:ext uri="{FF2B5EF4-FFF2-40B4-BE49-F238E27FC236}">
                <a16:creationId xmlns:a16="http://schemas.microsoft.com/office/drawing/2014/main" id="{2A0BC41F-6206-A4D8-453A-0CBADD62D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665" y="1623764"/>
            <a:ext cx="553844" cy="55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0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7" grpId="0" animBg="1"/>
      <p:bldP spid="20" grpId="0" animBg="1"/>
      <p:bldP spid="23" grpId="0" animBg="1"/>
      <p:bldP spid="24" grpId="0" animBg="1"/>
      <p:bldP spid="25" grpId="0"/>
      <p:bldP spid="32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6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13907F-C8AB-6F69-9F00-04D8AF09B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1A30AB-C191-CD4A-5D70-250F56842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level structure of JADE Engine</a:t>
            </a:r>
          </a:p>
        </p:txBody>
      </p:sp>
      <p:pic>
        <p:nvPicPr>
          <p:cNvPr id="6" name="Graphic 5" descr="User Crown Male with solid fill">
            <a:extLst>
              <a:ext uri="{FF2B5EF4-FFF2-40B4-BE49-F238E27FC236}">
                <a16:creationId xmlns:a16="http://schemas.microsoft.com/office/drawing/2014/main" id="{0B881B64-BB2E-C486-9912-312AF34C6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6443" y="3282392"/>
            <a:ext cx="914400" cy="914400"/>
          </a:xfrm>
          <a:prstGeom prst="rect">
            <a:avLst/>
          </a:prstGeom>
        </p:spPr>
      </p:pic>
      <p:pic>
        <p:nvPicPr>
          <p:cNvPr id="3074" name="Picture 2" descr="Outline user interface icon isolated black simple Vector Image">
            <a:extLst>
              <a:ext uri="{FF2B5EF4-FFF2-40B4-BE49-F238E27FC236}">
                <a16:creationId xmlns:a16="http://schemas.microsoft.com/office/drawing/2014/main" id="{5C201B3E-FE65-E811-C8CA-FAABBED5F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7" t="9795" r="21804" b="30396"/>
          <a:stretch/>
        </p:blipFill>
        <p:spPr bwMode="auto">
          <a:xfrm>
            <a:off x="2140178" y="1413421"/>
            <a:ext cx="933085" cy="105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74F045-0B1A-CA30-5464-A935BD145B12}"/>
              </a:ext>
            </a:extLst>
          </p:cNvPr>
          <p:cNvSpPr txBox="1"/>
          <p:nvPr/>
        </p:nvSpPr>
        <p:spPr>
          <a:xfrm>
            <a:off x="2304417" y="1041206"/>
            <a:ext cx="66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GUI</a:t>
            </a:r>
          </a:p>
        </p:txBody>
      </p:sp>
      <p:pic>
        <p:nvPicPr>
          <p:cNvPr id="3080" name="Picture 8" descr="YAML: Guía Completa de Usos y Ventajas » Blog Redes">
            <a:extLst>
              <a:ext uri="{FF2B5EF4-FFF2-40B4-BE49-F238E27FC236}">
                <a16:creationId xmlns:a16="http://schemas.microsoft.com/office/drawing/2014/main" id="{31EB0244-F751-1496-5E98-CF147230B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803" y="1472543"/>
            <a:ext cx="832770" cy="93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Microsoft Word - Wikipedia, la enciclopedia libre">
            <a:extLst>
              <a:ext uri="{FF2B5EF4-FFF2-40B4-BE49-F238E27FC236}">
                <a16:creationId xmlns:a16="http://schemas.microsoft.com/office/drawing/2014/main" id="{39D67329-CFB3-A3F9-CFA7-83F7B6782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804" y="5680704"/>
            <a:ext cx="721975" cy="67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Microsoft Excel - Wikipedia, la enciclopedia libre">
            <a:extLst>
              <a:ext uri="{FF2B5EF4-FFF2-40B4-BE49-F238E27FC236}">
                <a16:creationId xmlns:a16="http://schemas.microsoft.com/office/drawing/2014/main" id="{CAD21704-9A79-9607-B8D0-494917D28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804" y="4429446"/>
            <a:ext cx="721975" cy="67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2,944 en la categoría «Csv file icon» de fotos e imágenes de stock libres  de regalías | Shutterstock">
            <a:extLst>
              <a:ext uri="{FF2B5EF4-FFF2-40B4-BE49-F238E27FC236}">
                <a16:creationId xmlns:a16="http://schemas.microsoft.com/office/drawing/2014/main" id="{C395013C-5BE8-5B8D-56F7-C1D1CF8B4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541" y="3158924"/>
            <a:ext cx="916499" cy="91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364F36-6BC3-580F-B381-1093FE2CAA63}"/>
              </a:ext>
            </a:extLst>
          </p:cNvPr>
          <p:cNvSpPr txBox="1"/>
          <p:nvPr/>
        </p:nvSpPr>
        <p:spPr>
          <a:xfrm>
            <a:off x="1336282" y="4120309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USER</a:t>
            </a:r>
          </a:p>
        </p:txBody>
      </p:sp>
      <p:pic>
        <p:nvPicPr>
          <p:cNvPr id="13" name="Graphic 12" descr="Programmer male with solid fill">
            <a:extLst>
              <a:ext uri="{FF2B5EF4-FFF2-40B4-BE49-F238E27FC236}">
                <a16:creationId xmlns:a16="http://schemas.microsoft.com/office/drawing/2014/main" id="{8A818E4F-BCF1-A8D9-3DA5-40F0FE82B0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94857" y="1522158"/>
            <a:ext cx="914400" cy="914400"/>
          </a:xfrm>
          <a:prstGeom prst="rect">
            <a:avLst/>
          </a:prstGeom>
        </p:spPr>
      </p:pic>
      <p:pic>
        <p:nvPicPr>
          <p:cNvPr id="15" name="Graphic 14" descr="Programmer female with solid fill">
            <a:extLst>
              <a:ext uri="{FF2B5EF4-FFF2-40B4-BE49-F238E27FC236}">
                <a16:creationId xmlns:a16="http://schemas.microsoft.com/office/drawing/2014/main" id="{56EAE14D-9309-820B-27A8-33EFCB2729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43528" y="1526741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B50958-CA66-B01B-BBAB-32BF0F013DBB}"/>
              </a:ext>
            </a:extLst>
          </p:cNvPr>
          <p:cNvSpPr txBox="1"/>
          <p:nvPr/>
        </p:nvSpPr>
        <p:spPr>
          <a:xfrm>
            <a:off x="7564872" y="2367734"/>
            <a:ext cx="1825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DEVELOPERS</a:t>
            </a:r>
          </a:p>
        </p:txBody>
      </p:sp>
      <p:pic>
        <p:nvPicPr>
          <p:cNvPr id="18" name="Graphic 17" descr="Laptop with solid fill">
            <a:extLst>
              <a:ext uri="{FF2B5EF4-FFF2-40B4-BE49-F238E27FC236}">
                <a16:creationId xmlns:a16="http://schemas.microsoft.com/office/drawing/2014/main" id="{BE22AAF6-74FA-3C5E-BA0C-27F5B0BBC3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29637" y="5174661"/>
            <a:ext cx="914400" cy="914400"/>
          </a:xfrm>
          <a:prstGeom prst="rect">
            <a:avLst/>
          </a:prstGeom>
        </p:spPr>
      </p:pic>
      <p:pic>
        <p:nvPicPr>
          <p:cNvPr id="20" name="Graphic 19" descr="Database with solid fill">
            <a:extLst>
              <a:ext uri="{FF2B5EF4-FFF2-40B4-BE49-F238E27FC236}">
                <a16:creationId xmlns:a16="http://schemas.microsoft.com/office/drawing/2014/main" id="{AEDAC8E6-FCA3-CEDF-B962-D9A6A7E25F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188089" y="3317848"/>
            <a:ext cx="829681" cy="829681"/>
          </a:xfrm>
          <a:prstGeom prst="rect">
            <a:avLst/>
          </a:prstGeom>
        </p:spPr>
      </p:pic>
      <p:pic>
        <p:nvPicPr>
          <p:cNvPr id="21" name="Graphic 20" descr="Database with solid fill">
            <a:extLst>
              <a:ext uri="{FF2B5EF4-FFF2-40B4-BE49-F238E27FC236}">
                <a16:creationId xmlns:a16="http://schemas.microsoft.com/office/drawing/2014/main" id="{5E83CD4C-16FE-1782-58EB-2A60617D40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704554" y="3436340"/>
            <a:ext cx="829680" cy="8296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FDFD1EF-635E-E8B7-D8E8-C90D061D6E92}"/>
              </a:ext>
            </a:extLst>
          </p:cNvPr>
          <p:cNvSpPr txBox="1"/>
          <p:nvPr/>
        </p:nvSpPr>
        <p:spPr>
          <a:xfrm>
            <a:off x="6234898" y="4106729"/>
            <a:ext cx="1289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CLUSTER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C78AA1-8C6C-3E0C-77AB-C766A2E75898}"/>
              </a:ext>
            </a:extLst>
          </p:cNvPr>
          <p:cNvSpPr txBox="1"/>
          <p:nvPr/>
        </p:nvSpPr>
        <p:spPr>
          <a:xfrm>
            <a:off x="6429637" y="5922742"/>
            <a:ext cx="996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LOCAL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7ACF4D4-8B03-5AB4-DA7F-CA3B826C1CEA}"/>
              </a:ext>
            </a:extLst>
          </p:cNvPr>
          <p:cNvCxnSpPr>
            <a:cxnSpLocks/>
            <a:stCxn id="3074" idx="3"/>
            <a:endCxn id="3080" idx="1"/>
          </p:cNvCxnSpPr>
          <p:nvPr/>
        </p:nvCxnSpPr>
        <p:spPr>
          <a:xfrm flipV="1">
            <a:off x="3073263" y="1942209"/>
            <a:ext cx="674540" cy="48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13A385C6-A30A-B276-DA03-75FB92D08F07}"/>
              </a:ext>
            </a:extLst>
          </p:cNvPr>
          <p:cNvCxnSpPr>
            <a:cxnSpLocks/>
            <a:stCxn id="6" idx="0"/>
            <a:endCxn id="3074" idx="1"/>
          </p:cNvCxnSpPr>
          <p:nvPr/>
        </p:nvCxnSpPr>
        <p:spPr>
          <a:xfrm rot="5400000" flipH="1" flipV="1">
            <a:off x="1282060" y="2424275"/>
            <a:ext cx="1339700" cy="376535"/>
          </a:xfrm>
          <a:prstGeom prst="bentConnector2">
            <a:avLst/>
          </a:prstGeom>
          <a:ln w="57150">
            <a:tailEnd type="triangle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94D32381-EFAB-6612-529A-FF43D8D43B53}"/>
              </a:ext>
            </a:extLst>
          </p:cNvPr>
          <p:cNvCxnSpPr>
            <a:cxnSpLocks/>
            <a:stCxn id="11" idx="2"/>
            <a:endCxn id="59" idx="1"/>
          </p:cNvCxnSpPr>
          <p:nvPr/>
        </p:nvCxnSpPr>
        <p:spPr>
          <a:xfrm rot="16200000" flipH="1">
            <a:off x="2162890" y="4182726"/>
            <a:ext cx="1250973" cy="2049467"/>
          </a:xfrm>
          <a:prstGeom prst="bentConnector2">
            <a:avLst/>
          </a:prstGeom>
          <a:ln w="57150">
            <a:tailEnd type="triangle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A6B5331-D5B6-F9E7-B90C-B5CA453186E4}"/>
              </a:ext>
            </a:extLst>
          </p:cNvPr>
          <p:cNvCxnSpPr>
            <a:cxnSpLocks/>
            <a:endCxn id="57" idx="1"/>
          </p:cNvCxnSpPr>
          <p:nvPr/>
        </p:nvCxnSpPr>
        <p:spPr>
          <a:xfrm>
            <a:off x="2304417" y="3863851"/>
            <a:ext cx="1284184" cy="20788"/>
          </a:xfrm>
          <a:prstGeom prst="straightConnector1">
            <a:avLst/>
          </a:prstGeom>
          <a:ln w="57150">
            <a:tailEnd type="triangle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19ED6278-3184-BF80-8805-1924CC3A4B97}"/>
              </a:ext>
            </a:extLst>
          </p:cNvPr>
          <p:cNvCxnSpPr>
            <a:cxnSpLocks/>
            <a:stCxn id="3080" idx="2"/>
            <a:endCxn id="58" idx="0"/>
          </p:cNvCxnSpPr>
          <p:nvPr/>
        </p:nvCxnSpPr>
        <p:spPr>
          <a:xfrm rot="5400000">
            <a:off x="3838821" y="2736024"/>
            <a:ext cx="649517" cy="1219"/>
          </a:xfrm>
          <a:prstGeom prst="bentConnector3">
            <a:avLst>
              <a:gd name="adj1" fmla="val 50000"/>
            </a:avLst>
          </a:prstGeom>
          <a:ln w="57150">
            <a:solidFill>
              <a:srgbClr val="00B050"/>
            </a:solidFill>
            <a:tailEnd type="triangle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7" name="Graphic 56" descr="Cmd Terminal with solid fill">
            <a:extLst>
              <a:ext uri="{FF2B5EF4-FFF2-40B4-BE49-F238E27FC236}">
                <a16:creationId xmlns:a16="http://schemas.microsoft.com/office/drawing/2014/main" id="{8D580B6C-7ABE-AAAA-FC23-C95EA3C651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588601" y="3260289"/>
            <a:ext cx="1248699" cy="1248699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E36F618E-63BE-0531-4025-C1C1BEBE20DF}"/>
              </a:ext>
            </a:extLst>
          </p:cNvPr>
          <p:cNvSpPr txBox="1"/>
          <p:nvPr/>
        </p:nvSpPr>
        <p:spPr>
          <a:xfrm>
            <a:off x="3757248" y="3061392"/>
            <a:ext cx="81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CMD</a:t>
            </a:r>
          </a:p>
        </p:txBody>
      </p:sp>
      <p:pic>
        <p:nvPicPr>
          <p:cNvPr id="59" name="Picture 8" descr="YAML: Guía Completa de Usos y Ventajas » Blog Redes">
            <a:extLst>
              <a:ext uri="{FF2B5EF4-FFF2-40B4-BE49-F238E27FC236}">
                <a16:creationId xmlns:a16="http://schemas.microsoft.com/office/drawing/2014/main" id="{E74E5068-8964-C5A6-614B-CE5D0C311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10" y="5363281"/>
            <a:ext cx="832770" cy="93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85" name="Straight Arrow Connector 3084">
            <a:extLst>
              <a:ext uri="{FF2B5EF4-FFF2-40B4-BE49-F238E27FC236}">
                <a16:creationId xmlns:a16="http://schemas.microsoft.com/office/drawing/2014/main" id="{1EF50C2B-DB45-89A5-A64C-492FDBAAA54B}"/>
              </a:ext>
            </a:extLst>
          </p:cNvPr>
          <p:cNvCxnSpPr>
            <a:cxnSpLocks/>
          </p:cNvCxnSpPr>
          <p:nvPr/>
        </p:nvCxnSpPr>
        <p:spPr>
          <a:xfrm flipV="1">
            <a:off x="4208703" y="4460752"/>
            <a:ext cx="0" cy="88692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97" name="TextBox 3096">
            <a:extLst>
              <a:ext uri="{FF2B5EF4-FFF2-40B4-BE49-F238E27FC236}">
                <a16:creationId xmlns:a16="http://schemas.microsoft.com/office/drawing/2014/main" id="{0EFD96CA-5669-8B17-C51D-01400F3A52C4}"/>
              </a:ext>
            </a:extLst>
          </p:cNvPr>
          <p:cNvSpPr txBox="1"/>
          <p:nvPr/>
        </p:nvSpPr>
        <p:spPr>
          <a:xfrm>
            <a:off x="3485139" y="6211669"/>
            <a:ext cx="1549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Environmental</a:t>
            </a:r>
          </a:p>
          <a:p>
            <a:pPr algn="ctr"/>
            <a:r>
              <a:rPr lang="en-US"/>
              <a:t>variables</a:t>
            </a:r>
          </a:p>
        </p:txBody>
      </p:sp>
      <p:sp>
        <p:nvSpPr>
          <p:cNvPr id="3099" name="TextBox 3098">
            <a:extLst>
              <a:ext uri="{FF2B5EF4-FFF2-40B4-BE49-F238E27FC236}">
                <a16:creationId xmlns:a16="http://schemas.microsoft.com/office/drawing/2014/main" id="{CBA770FC-DD51-A377-E1C5-03CDAA2E1090}"/>
              </a:ext>
            </a:extLst>
          </p:cNvPr>
          <p:cNvSpPr txBox="1"/>
          <p:nvPr/>
        </p:nvSpPr>
        <p:spPr>
          <a:xfrm>
            <a:off x="3537636" y="1123817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Run and PP</a:t>
            </a:r>
          </a:p>
        </p:txBody>
      </p:sp>
      <p:pic>
        <p:nvPicPr>
          <p:cNvPr id="3100" name="Picture 8" descr="YAML: Guía Completa de Usos y Ventajas » Blog Redes">
            <a:extLst>
              <a:ext uri="{FF2B5EF4-FFF2-40B4-BE49-F238E27FC236}">
                <a16:creationId xmlns:a16="http://schemas.microsoft.com/office/drawing/2014/main" id="{7A7F0347-0E60-2D73-864B-444DADE8C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702" y="1657846"/>
            <a:ext cx="832770" cy="93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8" descr="YAML: Guía Completa de Usos y Ventajas » Blog Redes">
            <a:extLst>
              <a:ext uri="{FF2B5EF4-FFF2-40B4-BE49-F238E27FC236}">
                <a16:creationId xmlns:a16="http://schemas.microsoft.com/office/drawing/2014/main" id="{CD34B434-92CA-58E6-5A65-8D939C91E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231" y="1651389"/>
            <a:ext cx="832770" cy="93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8" descr="YAML: Guía Completa de Usos y Ventajas » Blog Redes">
            <a:extLst>
              <a:ext uri="{FF2B5EF4-FFF2-40B4-BE49-F238E27FC236}">
                <a16:creationId xmlns:a16="http://schemas.microsoft.com/office/drawing/2014/main" id="{1539109E-191F-5E77-F6B8-E1AE040EA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176" y="1939981"/>
            <a:ext cx="832770" cy="93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03" name="Straight Arrow Connector 3102">
            <a:extLst>
              <a:ext uri="{FF2B5EF4-FFF2-40B4-BE49-F238E27FC236}">
                <a16:creationId xmlns:a16="http://schemas.microsoft.com/office/drawing/2014/main" id="{659C4BEA-307E-7B01-1D32-8ADFC0AA92BE}"/>
              </a:ext>
            </a:extLst>
          </p:cNvPr>
          <p:cNvCxnSpPr>
            <a:cxnSpLocks/>
          </p:cNvCxnSpPr>
          <p:nvPr/>
        </p:nvCxnSpPr>
        <p:spPr>
          <a:xfrm flipH="1">
            <a:off x="7026495" y="2156339"/>
            <a:ext cx="617033" cy="0"/>
          </a:xfrm>
          <a:prstGeom prst="straightConnector1">
            <a:avLst/>
          </a:prstGeom>
          <a:ln w="57150">
            <a:tailEnd type="triangle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06" name="TextBox 3105">
            <a:extLst>
              <a:ext uri="{FF2B5EF4-FFF2-40B4-BE49-F238E27FC236}">
                <a16:creationId xmlns:a16="http://schemas.microsoft.com/office/drawing/2014/main" id="{0F043395-0851-E094-8AFC-24257098CCF4}"/>
              </a:ext>
            </a:extLst>
          </p:cNvPr>
          <p:cNvSpPr txBox="1"/>
          <p:nvPr/>
        </p:nvSpPr>
        <p:spPr>
          <a:xfrm>
            <a:off x="5037277" y="1098527"/>
            <a:ext cx="2109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Benchmarks configuration files</a:t>
            </a:r>
          </a:p>
        </p:txBody>
      </p:sp>
      <p:cxnSp>
        <p:nvCxnSpPr>
          <p:cNvPr id="3114" name="Connector: Elbow 3113">
            <a:extLst>
              <a:ext uri="{FF2B5EF4-FFF2-40B4-BE49-F238E27FC236}">
                <a16:creationId xmlns:a16="http://schemas.microsoft.com/office/drawing/2014/main" id="{8996500D-C9FC-0694-74E7-433850C528AD}"/>
              </a:ext>
            </a:extLst>
          </p:cNvPr>
          <p:cNvCxnSpPr>
            <a:cxnSpLocks/>
            <a:endCxn id="58" idx="0"/>
          </p:cNvCxnSpPr>
          <p:nvPr/>
        </p:nvCxnSpPr>
        <p:spPr>
          <a:xfrm rot="10800000" flipV="1">
            <a:off x="4162970" y="2603630"/>
            <a:ext cx="1529237" cy="457761"/>
          </a:xfrm>
          <a:prstGeom prst="bentConnector2">
            <a:avLst/>
          </a:prstGeom>
          <a:ln w="57150">
            <a:solidFill>
              <a:srgbClr val="00B050"/>
            </a:solidFill>
            <a:tailEnd type="triangle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20" name="Connector: Elbow 3119">
            <a:extLst>
              <a:ext uri="{FF2B5EF4-FFF2-40B4-BE49-F238E27FC236}">
                <a16:creationId xmlns:a16="http://schemas.microsoft.com/office/drawing/2014/main" id="{F8CD4D33-2516-DBC5-787E-37285349509E}"/>
              </a:ext>
            </a:extLst>
          </p:cNvPr>
          <p:cNvCxnSpPr>
            <a:cxnSpLocks/>
            <a:stCxn id="57" idx="3"/>
            <a:endCxn id="18" idx="1"/>
          </p:cNvCxnSpPr>
          <p:nvPr/>
        </p:nvCxnSpPr>
        <p:spPr>
          <a:xfrm>
            <a:off x="4837300" y="3884639"/>
            <a:ext cx="1592337" cy="1747222"/>
          </a:xfrm>
          <a:prstGeom prst="bentConnector3">
            <a:avLst>
              <a:gd name="adj1" fmla="val 43420"/>
            </a:avLst>
          </a:prstGeom>
          <a:ln w="57150">
            <a:solidFill>
              <a:srgbClr val="00B050"/>
            </a:solidFill>
            <a:tailEnd type="triangle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24" name="Connector: Elbow 3123">
            <a:extLst>
              <a:ext uri="{FF2B5EF4-FFF2-40B4-BE49-F238E27FC236}">
                <a16:creationId xmlns:a16="http://schemas.microsoft.com/office/drawing/2014/main" id="{C70954D7-D784-B29F-FA78-6C78E25D7676}"/>
              </a:ext>
            </a:extLst>
          </p:cNvPr>
          <p:cNvCxnSpPr>
            <a:cxnSpLocks/>
            <a:stCxn id="57" idx="3"/>
          </p:cNvCxnSpPr>
          <p:nvPr/>
        </p:nvCxnSpPr>
        <p:spPr>
          <a:xfrm flipV="1">
            <a:off x="4837300" y="3727701"/>
            <a:ext cx="1388102" cy="156938"/>
          </a:xfrm>
          <a:prstGeom prst="bentConnector3">
            <a:avLst>
              <a:gd name="adj1" fmla="val 50000"/>
            </a:avLst>
          </a:prstGeom>
          <a:ln w="57150">
            <a:solidFill>
              <a:srgbClr val="00B050"/>
            </a:solidFill>
            <a:tailEnd type="triangle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39" name="Arrow: Right 3138">
            <a:extLst>
              <a:ext uri="{FF2B5EF4-FFF2-40B4-BE49-F238E27FC236}">
                <a16:creationId xmlns:a16="http://schemas.microsoft.com/office/drawing/2014/main" id="{0F94AD6D-A4F3-6342-900D-E4D505C50659}"/>
              </a:ext>
            </a:extLst>
          </p:cNvPr>
          <p:cNvSpPr/>
          <p:nvPr/>
        </p:nvSpPr>
        <p:spPr>
          <a:xfrm>
            <a:off x="7726703" y="4363405"/>
            <a:ext cx="721974" cy="672397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B9B419-C4D2-9D89-BEAA-7DBD59E70714}"/>
              </a:ext>
            </a:extLst>
          </p:cNvPr>
          <p:cNvSpPr txBox="1"/>
          <p:nvPr/>
        </p:nvSpPr>
        <p:spPr>
          <a:xfrm>
            <a:off x="9524493" y="2358956"/>
            <a:ext cx="26128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>
                <a:solidFill>
                  <a:srgbClr val="000000"/>
                </a:solidFill>
                <a:latin typeface="Aptos Narrow" panose="020B0004020202020204" pitchFamily="34" charset="0"/>
              </a:rPr>
              <a:t>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A03685-E948-CF84-B163-0AEC05E2A550}"/>
              </a:ext>
            </a:extLst>
          </p:cNvPr>
          <p:cNvSpPr txBox="1"/>
          <p:nvPr/>
        </p:nvSpPr>
        <p:spPr>
          <a:xfrm rot="16200000">
            <a:off x="99437" y="3698376"/>
            <a:ext cx="175041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pip install </a:t>
            </a:r>
            <a:r>
              <a:rPr lang="en-US" err="1"/>
              <a:t>jadevv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7100D8-0F53-E366-A843-1B41CED7CB0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44674" y="5496670"/>
            <a:ext cx="1367365" cy="10404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012ECD-51F9-EE12-00CA-8353B950FDD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55960" y="4402046"/>
            <a:ext cx="2447326" cy="7024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C8C408-432E-D2A2-5BD4-59AF09E1FCE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55960" y="3178362"/>
            <a:ext cx="866044" cy="87762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E7EC791-C36F-7B3F-9464-C5A3C157ADEE}"/>
              </a:ext>
            </a:extLst>
          </p:cNvPr>
          <p:cNvSpPr/>
          <p:nvPr/>
        </p:nvSpPr>
        <p:spPr>
          <a:xfrm>
            <a:off x="5096055" y="1041206"/>
            <a:ext cx="4293353" cy="1999227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2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indefinite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3" dur="indefinite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indefinite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6" dur="indefinite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9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2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indefinite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5" dur="indefinite"/>
                                        <p:tgtEl>
                                          <p:spTgt spid="3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8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1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4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7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indefinite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0" dur="indefinite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indefinite"/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3" dur="indefinite"/>
                                        <p:tgtEl>
                                          <p:spTgt spid="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indefinite"/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6" dur="indefinite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9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8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indefinite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4" dur="indefinite"/>
                                        <p:tgtEl>
                                          <p:spTgt spid="3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indefinite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7" dur="indefinite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indefinite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0" dur="indefinite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indefinite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3" dur="indefinite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1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1" grpId="0"/>
      <p:bldP spid="16" grpId="0"/>
      <p:bldP spid="23" grpId="0"/>
      <p:bldP spid="23" grpId="1"/>
      <p:bldP spid="24" grpId="0"/>
      <p:bldP spid="24" grpId="1"/>
      <p:bldP spid="58" grpId="0"/>
      <p:bldP spid="58" grpId="1"/>
      <p:bldP spid="3097" grpId="0"/>
      <p:bldP spid="3099" grpId="0"/>
      <p:bldP spid="3099" grpId="1"/>
      <p:bldP spid="3106" grpId="0"/>
      <p:bldP spid="3139" grpId="0" animBg="1"/>
      <p:bldP spid="3139" grpId="1" animBg="1"/>
      <p:bldP spid="2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2751F-B41E-EDCF-A5B2-B959D3E9A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29E01F-2011-892E-DF23-1ECF03188F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77E6E-181B-B7D9-5FAB-38011A1201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2C1D17-6098-4B7B-A042-4AC7E6E91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 practical example: TUD-W</a:t>
            </a:r>
          </a:p>
        </p:txBody>
      </p:sp>
    </p:spTree>
    <p:extLst>
      <p:ext uri="{BB962C8B-B14F-4D97-AF65-F5344CB8AC3E}">
        <p14:creationId xmlns:p14="http://schemas.microsoft.com/office/powerpoint/2010/main" val="2545412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35A511-C263-655F-8A92-4E895FB39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9510D-B53F-5063-D2BD-A61CDCF74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C01793-A51C-1BA6-9D93-81D653321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description of the experiment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A7F32F-4C01-803E-875E-C0FE434E6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32" y="1250590"/>
            <a:ext cx="8257726" cy="48953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58DEFF-6C7A-BD18-5FBB-D9E0A90A03E1}"/>
              </a:ext>
            </a:extLst>
          </p:cNvPr>
          <p:cNvSpPr txBox="1"/>
          <p:nvPr/>
        </p:nvSpPr>
        <p:spPr>
          <a:xfrm>
            <a:off x="8880310" y="2472097"/>
            <a:ext cx="2717507" cy="2062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More details in A. Kolsek presentation later today</a:t>
            </a:r>
          </a:p>
        </p:txBody>
      </p:sp>
    </p:spTree>
    <p:extLst>
      <p:ext uri="{BB962C8B-B14F-4D97-AF65-F5344CB8AC3E}">
        <p14:creationId xmlns:p14="http://schemas.microsoft.com/office/powerpoint/2010/main" val="2606196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DD1FAE-6E98-6018-3A88-FA1C13029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ECA359-78AC-7940-7711-59AFE83D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FD198E-5ABC-EFF3-F462-8192E3E93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inputs for the new benchmark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4FD461-2D77-B6F9-652E-0FF2784E7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6" y="1093630"/>
            <a:ext cx="8672052" cy="25520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E8ABA8-056A-CCF3-E2E2-2C51D47D4266}"/>
              </a:ext>
            </a:extLst>
          </p:cNvPr>
          <p:cNvSpPr/>
          <p:nvPr/>
        </p:nvSpPr>
        <p:spPr>
          <a:xfrm>
            <a:off x="3332922" y="1110403"/>
            <a:ext cx="894735" cy="24580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C35B75-96BE-AF50-5166-A52C9728BFB8}"/>
              </a:ext>
            </a:extLst>
          </p:cNvPr>
          <p:cNvSpPr/>
          <p:nvPr/>
        </p:nvSpPr>
        <p:spPr>
          <a:xfrm>
            <a:off x="512843" y="2993281"/>
            <a:ext cx="1237084" cy="24580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90611C-8C15-BA96-7BC4-D70E680B181A}"/>
              </a:ext>
            </a:extLst>
          </p:cNvPr>
          <p:cNvSpPr/>
          <p:nvPr/>
        </p:nvSpPr>
        <p:spPr>
          <a:xfrm>
            <a:off x="7557656" y="1602015"/>
            <a:ext cx="1350156" cy="163707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8E5D46-A7D0-DEBE-85DD-65C3688C4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703" y="3825622"/>
            <a:ext cx="3970278" cy="27905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2BFDEC-33C9-55AA-4F69-481676816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871" y="3747471"/>
            <a:ext cx="2735367" cy="29247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3EAB5C-E45A-6E43-7CD5-182E6B3E937B}"/>
              </a:ext>
            </a:extLst>
          </p:cNvPr>
          <p:cNvSpPr txBox="1"/>
          <p:nvPr/>
        </p:nvSpPr>
        <p:spPr>
          <a:xfrm rot="16200000">
            <a:off x="169216" y="5029733"/>
            <a:ext cx="893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INPUTS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9C3DBA-16BA-A4AC-40EA-B4AC9EF1DA43}"/>
              </a:ext>
            </a:extLst>
          </p:cNvPr>
          <p:cNvSpPr txBox="1"/>
          <p:nvPr/>
        </p:nvSpPr>
        <p:spPr>
          <a:xfrm rot="16200000">
            <a:off x="5485276" y="5150101"/>
            <a:ext cx="1401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EXP ERSULTS</a:t>
            </a:r>
          </a:p>
        </p:txBody>
      </p:sp>
    </p:spTree>
    <p:extLst>
      <p:ext uri="{BB962C8B-B14F-4D97-AF65-F5344CB8AC3E}">
        <p14:creationId xmlns:p14="http://schemas.microsoft.com/office/powerpoint/2010/main" val="660369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73CFC2-D274-77E7-5019-7C333926B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64E650-CD11-8590-B657-ECADC924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15BA6E-2CEF-5F26-F508-986E8A7B0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raw result configuration file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399FD85-5085-C500-CF10-1FBFB4BF9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46035"/>
              </p:ext>
            </p:extLst>
          </p:nvPr>
        </p:nvGraphicFramePr>
        <p:xfrm>
          <a:off x="1097045" y="2704359"/>
          <a:ext cx="2952957" cy="110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4319">
                  <a:extLst>
                    <a:ext uri="{9D8B030D-6E8A-4147-A177-3AD203B41FA5}">
                      <a16:colId xmlns:a16="http://schemas.microsoft.com/office/drawing/2014/main" val="3191557292"/>
                    </a:ext>
                  </a:extLst>
                </a:gridCol>
                <a:gridCol w="1094458">
                  <a:extLst>
                    <a:ext uri="{9D8B030D-6E8A-4147-A177-3AD203B41FA5}">
                      <a16:colId xmlns:a16="http://schemas.microsoft.com/office/drawing/2014/main" val="103485107"/>
                    </a:ext>
                  </a:extLst>
                </a:gridCol>
                <a:gridCol w="874180">
                  <a:extLst>
                    <a:ext uri="{9D8B030D-6E8A-4147-A177-3AD203B41FA5}">
                      <a16:colId xmlns:a16="http://schemas.microsoft.com/office/drawing/2014/main" val="2027376451"/>
                    </a:ext>
                  </a:extLst>
                </a:gridCol>
              </a:tblGrid>
              <a:tr h="294093">
                <a:tc>
                  <a:txBody>
                    <a:bodyPr/>
                    <a:lstStyle/>
                    <a:p>
                      <a:r>
                        <a:rPr lang="en-US" b="1" dirty="0"/>
                        <a:t>Energy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Value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Error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666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1.1100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[#/cm2/s]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6384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782903"/>
                  </a:ext>
                </a:extLst>
              </a:tr>
            </a:tbl>
          </a:graphicData>
        </a:graphic>
      </p:graphicFrame>
      <p:pic>
        <p:nvPicPr>
          <p:cNvPr id="7" name="Picture 6" descr="A green and black logo&#10;&#10;Description automatically generated">
            <a:extLst>
              <a:ext uri="{FF2B5EF4-FFF2-40B4-BE49-F238E27FC236}">
                <a16:creationId xmlns:a16="http://schemas.microsoft.com/office/drawing/2014/main" id="{FA50A0CC-85CE-CD0F-1BAB-547ABAFF4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940" y="968121"/>
            <a:ext cx="706630" cy="855807"/>
          </a:xfrm>
          <a:prstGeom prst="rect">
            <a:avLst/>
          </a:prstGeom>
        </p:spPr>
      </p:pic>
      <p:pic>
        <p:nvPicPr>
          <p:cNvPr id="8" name="Picture 4" descr="OpenMC · GitHub">
            <a:extLst>
              <a:ext uri="{FF2B5EF4-FFF2-40B4-BE49-F238E27FC236}">
                <a16:creationId xmlns:a16="http://schemas.microsoft.com/office/drawing/2014/main" id="{C256E935-CF1D-C7BC-4A3F-65B586D19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523" y="1042709"/>
            <a:ext cx="706630" cy="70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D960CE89-1A08-E0AA-D309-354D60184FBA}"/>
              </a:ext>
            </a:extLst>
          </p:cNvPr>
          <p:cNvSpPr/>
          <p:nvPr/>
        </p:nvSpPr>
        <p:spPr>
          <a:xfrm>
            <a:off x="2141002" y="1834750"/>
            <a:ext cx="412954" cy="42585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2CBC7D-9BDF-3AD5-2455-F8D3954CC228}"/>
              </a:ext>
            </a:extLst>
          </p:cNvPr>
          <p:cNvSpPr txBox="1"/>
          <p:nvPr/>
        </p:nvSpPr>
        <p:spPr>
          <a:xfrm>
            <a:off x="-37327" y="4036493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pos1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23FF5B-5DB6-4A09-D4A9-7347CEAFAFD7}"/>
              </a:ext>
            </a:extLst>
          </p:cNvPr>
          <p:cNvSpPr txBox="1"/>
          <p:nvPr/>
        </p:nvSpPr>
        <p:spPr>
          <a:xfrm>
            <a:off x="1960470" y="2344051"/>
            <a:ext cx="785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Tally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6F4873-CF90-9633-E3DE-2EAF1A4EED14}"/>
              </a:ext>
            </a:extLst>
          </p:cNvPr>
          <p:cNvSpPr txBox="1"/>
          <p:nvPr/>
        </p:nvSpPr>
        <p:spPr>
          <a:xfrm>
            <a:off x="1954487" y="3985191"/>
            <a:ext cx="785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Tally 2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987AF6F-0BD1-8159-037A-74BFDFA5DD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582507"/>
              </p:ext>
            </p:extLst>
          </p:nvPr>
        </p:nvGraphicFramePr>
        <p:xfrm>
          <a:off x="1125032" y="4355060"/>
          <a:ext cx="2952957" cy="110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9745">
                  <a:extLst>
                    <a:ext uri="{9D8B030D-6E8A-4147-A177-3AD203B41FA5}">
                      <a16:colId xmlns:a16="http://schemas.microsoft.com/office/drawing/2014/main" val="3191557292"/>
                    </a:ext>
                  </a:extLst>
                </a:gridCol>
                <a:gridCol w="1111045">
                  <a:extLst>
                    <a:ext uri="{9D8B030D-6E8A-4147-A177-3AD203B41FA5}">
                      <a16:colId xmlns:a16="http://schemas.microsoft.com/office/drawing/2014/main" val="103485107"/>
                    </a:ext>
                  </a:extLst>
                </a:gridCol>
                <a:gridCol w="902167">
                  <a:extLst>
                    <a:ext uri="{9D8B030D-6E8A-4147-A177-3AD203B41FA5}">
                      <a16:colId xmlns:a16="http://schemas.microsoft.com/office/drawing/2014/main" val="2027376451"/>
                    </a:ext>
                  </a:extLst>
                </a:gridCol>
              </a:tblGrid>
              <a:tr h="294093">
                <a:tc>
                  <a:txBody>
                    <a:bodyPr/>
                    <a:lstStyle/>
                    <a:p>
                      <a:r>
                        <a:rPr lang="en-US" b="1" dirty="0"/>
                        <a:t>Energy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Value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Error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666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[#/cm2/s]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6384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782903"/>
                  </a:ext>
                </a:extLst>
              </a:tr>
            </a:tbl>
          </a:graphicData>
        </a:graphic>
      </p:graphicFrame>
      <p:sp>
        <p:nvSpPr>
          <p:cNvPr id="14" name="Left Brace 13">
            <a:extLst>
              <a:ext uri="{FF2B5EF4-FFF2-40B4-BE49-F238E27FC236}">
                <a16:creationId xmlns:a16="http://schemas.microsoft.com/office/drawing/2014/main" id="{64598C63-572D-4624-1460-0387AEE0AAD1}"/>
              </a:ext>
            </a:extLst>
          </p:cNvPr>
          <p:cNvSpPr/>
          <p:nvPr/>
        </p:nvSpPr>
        <p:spPr>
          <a:xfrm>
            <a:off x="630942" y="2458058"/>
            <a:ext cx="253337" cy="3162408"/>
          </a:xfrm>
          <a:prstGeom prst="leftBrace">
            <a:avLst/>
          </a:prstGeom>
          <a:noFill/>
          <a:ln w="28575">
            <a:solidFill>
              <a:schemeClr val="accent6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4B70BB-16D1-B870-1806-E3ED3BB9AC34}"/>
              </a:ext>
            </a:extLst>
          </p:cNvPr>
          <p:cNvSpPr txBox="1"/>
          <p:nvPr/>
        </p:nvSpPr>
        <p:spPr>
          <a:xfrm>
            <a:off x="-42136" y="5996115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pos2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5ACC36CA-9DBB-DCA8-D58B-49D7AE433487}"/>
              </a:ext>
            </a:extLst>
          </p:cNvPr>
          <p:cNvSpPr/>
          <p:nvPr/>
        </p:nvSpPr>
        <p:spPr>
          <a:xfrm>
            <a:off x="690562" y="5868275"/>
            <a:ext cx="193717" cy="738756"/>
          </a:xfrm>
          <a:prstGeom prst="leftBrace">
            <a:avLst/>
          </a:prstGeom>
          <a:noFill/>
          <a:ln w="28575">
            <a:solidFill>
              <a:schemeClr val="accent6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0270AB-D945-EE9C-DD25-B45D4C939722}"/>
              </a:ext>
            </a:extLst>
          </p:cNvPr>
          <p:cNvSpPr txBox="1"/>
          <p:nvPr/>
        </p:nvSpPr>
        <p:spPr>
          <a:xfrm>
            <a:off x="1001765" y="5818885"/>
            <a:ext cx="3771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…</a:t>
            </a:r>
          </a:p>
          <a:p>
            <a:r>
              <a:rPr lang="en-US" b="1" dirty="0"/>
              <a:t>…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10BE2E7C-6469-570B-7E02-264EF4F7BE08}"/>
              </a:ext>
            </a:extLst>
          </p:cNvPr>
          <p:cNvSpPr/>
          <p:nvPr/>
        </p:nvSpPr>
        <p:spPr>
          <a:xfrm rot="13564821">
            <a:off x="4440171" y="2515064"/>
            <a:ext cx="606125" cy="72728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8" descr="YAML: Guía Completa de Usos y Ventajas » Blog Redes">
            <a:extLst>
              <a:ext uri="{FF2B5EF4-FFF2-40B4-BE49-F238E27FC236}">
                <a16:creationId xmlns:a16="http://schemas.microsoft.com/office/drawing/2014/main" id="{9627B928-F84C-DA9D-082B-87AD181D5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822" y="1063118"/>
            <a:ext cx="832770" cy="93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21EEC97-4C28-AD94-DD3D-7AA33BA07FC0}"/>
              </a:ext>
            </a:extLst>
          </p:cNvPr>
          <p:cNvSpPr txBox="1"/>
          <p:nvPr/>
        </p:nvSpPr>
        <p:spPr>
          <a:xfrm>
            <a:off x="5411493" y="2084995"/>
            <a:ext cx="1328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RAW RESULTS CONFIG FILE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EDEEF2F-EC53-2C71-8415-08C5BF02C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0054" y="995471"/>
            <a:ext cx="4668401" cy="2375566"/>
          </a:xfrm>
          <a:prstGeom prst="rect">
            <a:avLst/>
          </a:prstGeom>
        </p:spPr>
      </p:pic>
      <p:sp>
        <p:nvSpPr>
          <p:cNvPr id="24" name="Arrow: Down 23">
            <a:extLst>
              <a:ext uri="{FF2B5EF4-FFF2-40B4-BE49-F238E27FC236}">
                <a16:creationId xmlns:a16="http://schemas.microsoft.com/office/drawing/2014/main" id="{D68749E3-FFD3-F74C-CDD3-65BBE0BA3A1A}"/>
              </a:ext>
            </a:extLst>
          </p:cNvPr>
          <p:cNvSpPr/>
          <p:nvPr/>
        </p:nvSpPr>
        <p:spPr>
          <a:xfrm>
            <a:off x="8468130" y="3577293"/>
            <a:ext cx="577548" cy="54669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237C5EBB-5FC9-2F07-4FDF-D19AEA2919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959743"/>
              </p:ext>
            </p:extLst>
          </p:nvPr>
        </p:nvGraphicFramePr>
        <p:xfrm>
          <a:off x="6995158" y="4770947"/>
          <a:ext cx="3613344" cy="110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0314">
                  <a:extLst>
                    <a:ext uri="{9D8B030D-6E8A-4147-A177-3AD203B41FA5}">
                      <a16:colId xmlns:a16="http://schemas.microsoft.com/office/drawing/2014/main" val="3191557292"/>
                    </a:ext>
                  </a:extLst>
                </a:gridCol>
                <a:gridCol w="1653352">
                  <a:extLst>
                    <a:ext uri="{9D8B030D-6E8A-4147-A177-3AD203B41FA5}">
                      <a16:colId xmlns:a16="http://schemas.microsoft.com/office/drawing/2014/main" val="103485107"/>
                    </a:ext>
                  </a:extLst>
                </a:gridCol>
                <a:gridCol w="1069678">
                  <a:extLst>
                    <a:ext uri="{9D8B030D-6E8A-4147-A177-3AD203B41FA5}">
                      <a16:colId xmlns:a16="http://schemas.microsoft.com/office/drawing/2014/main" val="2027376451"/>
                    </a:ext>
                  </a:extLst>
                </a:gridCol>
              </a:tblGrid>
              <a:tr h="294093">
                <a:tc>
                  <a:txBody>
                    <a:bodyPr/>
                    <a:lstStyle/>
                    <a:p>
                      <a:r>
                        <a:rPr lang="en-US" b="1" dirty="0"/>
                        <a:t>Energy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Value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Error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666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[#/cm2/s/MeV]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6384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782903"/>
                  </a:ext>
                </a:extLst>
              </a:tr>
            </a:tbl>
          </a:graphicData>
        </a:graphic>
      </p:graphicFrame>
      <p:pic>
        <p:nvPicPr>
          <p:cNvPr id="26" name="Picture 14" descr="2,944 en la categoría «Csv file icon» de fotos e imágenes de stock libres  de regalías | Shutterstock">
            <a:extLst>
              <a:ext uri="{FF2B5EF4-FFF2-40B4-BE49-F238E27FC236}">
                <a16:creationId xmlns:a16="http://schemas.microsoft.com/office/drawing/2014/main" id="{CC47D2C8-4FE6-BA41-A580-92866D4F8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043" y="4576430"/>
            <a:ext cx="1496475" cy="149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A8F82DD-FF71-9027-F5C4-1F6FC7214B9C}"/>
              </a:ext>
            </a:extLst>
          </p:cNvPr>
          <p:cNvSpPr txBox="1"/>
          <p:nvPr/>
        </p:nvSpPr>
        <p:spPr>
          <a:xfrm>
            <a:off x="7189335" y="4330247"/>
            <a:ext cx="34191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TUD-W_pos1 Neutron flux.csv</a:t>
            </a:r>
          </a:p>
        </p:txBody>
      </p:sp>
      <p:pic>
        <p:nvPicPr>
          <p:cNvPr id="5" name="Picture 4" descr="A green and black logo&#10;&#10;Description automatically generated">
            <a:extLst>
              <a:ext uri="{FF2B5EF4-FFF2-40B4-BE49-F238E27FC236}">
                <a16:creationId xmlns:a16="http://schemas.microsoft.com/office/drawing/2014/main" id="{5ADA4E6C-1F3E-C587-0772-E5EC2D3E8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378" y="3408090"/>
            <a:ext cx="706630" cy="85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3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4" grpId="0" animBg="1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9EFDBD-9C2D-E84E-4543-E0FBD5D53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74A078-80BD-04CB-B835-34C3FEDB5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C969D9-8B32-4B7A-A7B9-44C0DABB1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excel configuration file</a:t>
            </a:r>
          </a:p>
        </p:txBody>
      </p:sp>
      <p:pic>
        <p:nvPicPr>
          <p:cNvPr id="5" name="Picture 14" descr="2,944 en la categoría «Csv file icon» de fotos e imágenes de stock libres  de regalías | Shutterstock">
            <a:extLst>
              <a:ext uri="{FF2B5EF4-FFF2-40B4-BE49-F238E27FC236}">
                <a16:creationId xmlns:a16="http://schemas.microsoft.com/office/drawing/2014/main" id="{001434BE-7708-C368-804E-932DB88E2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5" y="1082954"/>
            <a:ext cx="558292" cy="55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80FF69-4A3F-A955-274F-CA07822D802C}"/>
              </a:ext>
            </a:extLst>
          </p:cNvPr>
          <p:cNvSpPr txBox="1"/>
          <p:nvPr/>
        </p:nvSpPr>
        <p:spPr>
          <a:xfrm>
            <a:off x="616037" y="1177434"/>
            <a:ext cx="34191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TUD-W_pos1 Neutron flux.csv</a:t>
            </a:r>
          </a:p>
        </p:txBody>
      </p:sp>
      <p:pic>
        <p:nvPicPr>
          <p:cNvPr id="7" name="Picture 14" descr="2,944 en la categoría «Csv file icon» de fotos e imágenes de stock libres  de regalías | Shutterstock">
            <a:extLst>
              <a:ext uri="{FF2B5EF4-FFF2-40B4-BE49-F238E27FC236}">
                <a16:creationId xmlns:a16="http://schemas.microsoft.com/office/drawing/2014/main" id="{C6A8ACF2-F33C-1117-9CEB-270853252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5" y="1703062"/>
            <a:ext cx="558292" cy="55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DD8F7D-C323-C68D-54DB-109AB69E115F}"/>
              </a:ext>
            </a:extLst>
          </p:cNvPr>
          <p:cNvSpPr txBox="1"/>
          <p:nvPr/>
        </p:nvSpPr>
        <p:spPr>
          <a:xfrm>
            <a:off x="616037" y="1797542"/>
            <a:ext cx="34191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TUD-W_pos1 Photon flux.csv</a:t>
            </a:r>
          </a:p>
        </p:txBody>
      </p:sp>
      <p:pic>
        <p:nvPicPr>
          <p:cNvPr id="9" name="Picture 14" descr="2,944 en la categoría «Csv file icon» de fotos e imágenes de stock libres  de regalías | Shutterstock">
            <a:extLst>
              <a:ext uri="{FF2B5EF4-FFF2-40B4-BE49-F238E27FC236}">
                <a16:creationId xmlns:a16="http://schemas.microsoft.com/office/drawing/2014/main" id="{392DE630-CCC6-E938-84AD-93A3DB271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5" y="2326947"/>
            <a:ext cx="558292" cy="55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EA13E1-45F6-FE24-9426-2A271BEF09EA}"/>
              </a:ext>
            </a:extLst>
          </p:cNvPr>
          <p:cNvSpPr txBox="1"/>
          <p:nvPr/>
        </p:nvSpPr>
        <p:spPr>
          <a:xfrm>
            <a:off x="616036" y="2429564"/>
            <a:ext cx="34191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TUD-W_pos2 Neutron flux.csv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E79E93-B06E-7CC9-184E-26C5C684BD1E}"/>
              </a:ext>
            </a:extLst>
          </p:cNvPr>
          <p:cNvSpPr txBox="1"/>
          <p:nvPr/>
        </p:nvSpPr>
        <p:spPr>
          <a:xfrm>
            <a:off x="1286901" y="2798896"/>
            <a:ext cx="3771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…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3CBD5300-4F13-BA0D-393D-EB1ED58717FE}"/>
              </a:ext>
            </a:extLst>
          </p:cNvPr>
          <p:cNvSpPr/>
          <p:nvPr/>
        </p:nvSpPr>
        <p:spPr>
          <a:xfrm rot="16200000">
            <a:off x="4314349" y="2040066"/>
            <a:ext cx="558292" cy="68614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green and black logo&#10;&#10;Description automatically generated">
            <a:extLst>
              <a:ext uri="{FF2B5EF4-FFF2-40B4-BE49-F238E27FC236}">
                <a16:creationId xmlns:a16="http://schemas.microsoft.com/office/drawing/2014/main" id="{0844545E-9681-5CBA-FD95-C363E8DBF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36" y="1191043"/>
            <a:ext cx="706630" cy="855807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CF26B16-02FB-7EB6-5FA0-256AE23CEB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158794"/>
              </p:ext>
            </p:extLst>
          </p:nvPr>
        </p:nvGraphicFramePr>
        <p:xfrm>
          <a:off x="5131298" y="1613154"/>
          <a:ext cx="6843206" cy="110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5200">
                  <a:extLst>
                    <a:ext uri="{9D8B030D-6E8A-4147-A177-3AD203B41FA5}">
                      <a16:colId xmlns:a16="http://schemas.microsoft.com/office/drawing/2014/main" val="273430456"/>
                    </a:ext>
                  </a:extLst>
                </a:gridCol>
                <a:gridCol w="1557697">
                  <a:extLst>
                    <a:ext uri="{9D8B030D-6E8A-4147-A177-3AD203B41FA5}">
                      <a16:colId xmlns:a16="http://schemas.microsoft.com/office/drawing/2014/main" val="583751399"/>
                    </a:ext>
                  </a:extLst>
                </a:gridCol>
                <a:gridCol w="941970">
                  <a:extLst>
                    <a:ext uri="{9D8B030D-6E8A-4147-A177-3AD203B41FA5}">
                      <a16:colId xmlns:a16="http://schemas.microsoft.com/office/drawing/2014/main" val="3191557292"/>
                    </a:ext>
                  </a:extLst>
                </a:gridCol>
                <a:gridCol w="1701738">
                  <a:extLst>
                    <a:ext uri="{9D8B030D-6E8A-4147-A177-3AD203B41FA5}">
                      <a16:colId xmlns:a16="http://schemas.microsoft.com/office/drawing/2014/main" val="103485107"/>
                    </a:ext>
                  </a:extLst>
                </a:gridCol>
                <a:gridCol w="1096601">
                  <a:extLst>
                    <a:ext uri="{9D8B030D-6E8A-4147-A177-3AD203B41FA5}">
                      <a16:colId xmlns:a16="http://schemas.microsoft.com/office/drawing/2014/main" val="2027376451"/>
                    </a:ext>
                  </a:extLst>
                </a:gridCol>
              </a:tblGrid>
              <a:tr h="294093">
                <a:tc>
                  <a:txBody>
                    <a:bodyPr/>
                    <a:lstStyle/>
                    <a:p>
                      <a:r>
                        <a:rPr lang="en-US" b="1" dirty="0"/>
                        <a:t>Case</a:t>
                      </a: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Result</a:t>
                      </a: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Energy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Value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Error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666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TUD-W_pos1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Neutron flux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[#/cm2/s/MeV]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6384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78290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0949C40B-869C-008A-4002-0FDDB36145EA}"/>
              </a:ext>
            </a:extLst>
          </p:cNvPr>
          <p:cNvSpPr txBox="1"/>
          <p:nvPr/>
        </p:nvSpPr>
        <p:spPr>
          <a:xfrm>
            <a:off x="6337867" y="934681"/>
            <a:ext cx="4240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global </a:t>
            </a:r>
            <a:r>
              <a:rPr lang="en-US" dirty="0" err="1"/>
              <a:t>DataFrame</a:t>
            </a:r>
            <a:r>
              <a:rPr lang="en-US" dirty="0"/>
              <a:t> is generated by JADE, </a:t>
            </a:r>
            <a:r>
              <a:rPr lang="en-US" i="1" dirty="0"/>
              <a:t>Case</a:t>
            </a:r>
            <a:r>
              <a:rPr lang="en-US" dirty="0"/>
              <a:t> and </a:t>
            </a:r>
            <a:r>
              <a:rPr lang="en-US" i="1" dirty="0"/>
              <a:t>Result</a:t>
            </a:r>
            <a:r>
              <a:rPr lang="en-US" dirty="0"/>
              <a:t> columns are always added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C59338F-12AC-8291-C576-AC0523695D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4951"/>
          <a:stretch/>
        </p:blipFill>
        <p:spPr>
          <a:xfrm>
            <a:off x="6283103" y="3565015"/>
            <a:ext cx="4641865" cy="2955246"/>
          </a:xfrm>
          <a:prstGeom prst="rect">
            <a:avLst/>
          </a:prstGeom>
        </p:spPr>
      </p:pic>
      <p:sp>
        <p:nvSpPr>
          <p:cNvPr id="19" name="Arrow: Down 18">
            <a:extLst>
              <a:ext uri="{FF2B5EF4-FFF2-40B4-BE49-F238E27FC236}">
                <a16:creationId xmlns:a16="http://schemas.microsoft.com/office/drawing/2014/main" id="{BC8BCF10-EA8F-F0D1-4368-C1FDF6C83D53}"/>
              </a:ext>
            </a:extLst>
          </p:cNvPr>
          <p:cNvSpPr/>
          <p:nvPr/>
        </p:nvSpPr>
        <p:spPr>
          <a:xfrm>
            <a:off x="8306781" y="2863545"/>
            <a:ext cx="469817" cy="44904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8" descr="YAML: Guía Completa de Usos y Ventajas » Blog Redes">
            <a:extLst>
              <a:ext uri="{FF2B5EF4-FFF2-40B4-BE49-F238E27FC236}">
                <a16:creationId xmlns:a16="http://schemas.microsoft.com/office/drawing/2014/main" id="{FB171F60-A5AF-7C4E-5100-A0DE642A6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917" y="4076860"/>
            <a:ext cx="832770" cy="93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924F747-A4D1-E4CD-8856-B7944090F4CA}"/>
              </a:ext>
            </a:extLst>
          </p:cNvPr>
          <p:cNvSpPr txBox="1"/>
          <p:nvPr/>
        </p:nvSpPr>
        <p:spPr>
          <a:xfrm>
            <a:off x="11049917" y="5168222"/>
            <a:ext cx="924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EXCEL CONFIG FILE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9FA1C2E-0145-9B55-EA79-A04C49CBE5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1444" y="3176514"/>
            <a:ext cx="2734054" cy="3597439"/>
          </a:xfrm>
          <a:prstGeom prst="rect">
            <a:avLst/>
          </a:prstGeom>
        </p:spPr>
      </p:pic>
      <p:sp>
        <p:nvSpPr>
          <p:cNvPr id="22" name="Arrow: Down 21">
            <a:extLst>
              <a:ext uri="{FF2B5EF4-FFF2-40B4-BE49-F238E27FC236}">
                <a16:creationId xmlns:a16="http://schemas.microsoft.com/office/drawing/2014/main" id="{A2294A83-CF89-ED35-AAE5-E4F59E6B51A3}"/>
              </a:ext>
            </a:extLst>
          </p:cNvPr>
          <p:cNvSpPr/>
          <p:nvPr/>
        </p:nvSpPr>
        <p:spPr>
          <a:xfrm rot="5400000">
            <a:off x="5449468" y="4855871"/>
            <a:ext cx="469817" cy="44904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green and black logo&#10;&#10;Description automatically generated">
            <a:extLst>
              <a:ext uri="{FF2B5EF4-FFF2-40B4-BE49-F238E27FC236}">
                <a16:creationId xmlns:a16="http://schemas.microsoft.com/office/drawing/2014/main" id="{27D43694-AFFB-8B0C-4451-576CF6085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370" y="3767161"/>
            <a:ext cx="706630" cy="85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4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9" grpId="0" animBg="1"/>
      <p:bldP spid="17" grpId="0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2115A81-E202-3562-5872-6ABE9338B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2A9E93-D60E-E7A4-7189-F32B5A6F0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DD12E3-695A-7A12-9B85-635B8BEE7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23D5FA-FC7D-E162-B397-603573085B4D}"/>
              </a:ext>
            </a:extLst>
          </p:cNvPr>
          <p:cNvSpPr txBox="1"/>
          <p:nvPr/>
        </p:nvSpPr>
        <p:spPr>
          <a:xfrm>
            <a:off x="431371" y="1450184"/>
            <a:ext cx="102578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JADE: Why, What, When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The JADE ecosystem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JADE v4 and </a:t>
            </a:r>
            <a:r>
              <a:rPr lang="en-US" sz="4000" dirty="0" err="1"/>
              <a:t>OpenMC</a:t>
            </a:r>
            <a:endParaRPr lang="en-US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How to implement a new benchmark, a practical example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Future plans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878078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E01063-0BB5-7840-98A8-43587D3C5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154EE-30EC-6BA8-8CEC-5351DC0DF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24A450-DDC1-4C53-34CB-3FA2E97DC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atlas configuration file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0CF4FB-8455-4F64-D7DE-977D223228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" b="34719"/>
          <a:stretch/>
        </p:blipFill>
        <p:spPr>
          <a:xfrm>
            <a:off x="1272378" y="3051412"/>
            <a:ext cx="5840643" cy="343209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86ECCF9-26EC-C275-0154-16ACC4C50A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706560"/>
              </p:ext>
            </p:extLst>
          </p:nvPr>
        </p:nvGraphicFramePr>
        <p:xfrm>
          <a:off x="191700" y="1171358"/>
          <a:ext cx="6921321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2838">
                  <a:extLst>
                    <a:ext uri="{9D8B030D-6E8A-4147-A177-3AD203B41FA5}">
                      <a16:colId xmlns:a16="http://schemas.microsoft.com/office/drawing/2014/main" val="273430456"/>
                    </a:ext>
                  </a:extLst>
                </a:gridCol>
                <a:gridCol w="1575478">
                  <a:extLst>
                    <a:ext uri="{9D8B030D-6E8A-4147-A177-3AD203B41FA5}">
                      <a16:colId xmlns:a16="http://schemas.microsoft.com/office/drawing/2014/main" val="583751399"/>
                    </a:ext>
                  </a:extLst>
                </a:gridCol>
                <a:gridCol w="957369">
                  <a:extLst>
                    <a:ext uri="{9D8B030D-6E8A-4147-A177-3AD203B41FA5}">
                      <a16:colId xmlns:a16="http://schemas.microsoft.com/office/drawing/2014/main" val="3191557292"/>
                    </a:ext>
                  </a:extLst>
                </a:gridCol>
                <a:gridCol w="1716517">
                  <a:extLst>
                    <a:ext uri="{9D8B030D-6E8A-4147-A177-3AD203B41FA5}">
                      <a16:colId xmlns:a16="http://schemas.microsoft.com/office/drawing/2014/main" val="103485107"/>
                    </a:ext>
                  </a:extLst>
                </a:gridCol>
                <a:gridCol w="1109119">
                  <a:extLst>
                    <a:ext uri="{9D8B030D-6E8A-4147-A177-3AD203B41FA5}">
                      <a16:colId xmlns:a16="http://schemas.microsoft.com/office/drawing/2014/main" val="2027376451"/>
                    </a:ext>
                  </a:extLst>
                </a:gridCol>
              </a:tblGrid>
              <a:tr h="332490">
                <a:tc>
                  <a:txBody>
                    <a:bodyPr/>
                    <a:lstStyle/>
                    <a:p>
                      <a:r>
                        <a:rPr lang="en-US" b="1" dirty="0"/>
                        <a:t>Case</a:t>
                      </a: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Result</a:t>
                      </a: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Energy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Value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Error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666724"/>
                  </a:ext>
                </a:extLst>
              </a:tr>
              <a:tr h="332490">
                <a:tc>
                  <a:txBody>
                    <a:bodyPr/>
                    <a:lstStyle/>
                    <a:p>
                      <a:r>
                        <a:rPr lang="en-US" dirty="0"/>
                        <a:t>TUD-W_pos1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Neutron flux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[#/cm2/s/MeV]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6384620"/>
                  </a:ext>
                </a:extLst>
              </a:tr>
              <a:tr h="332490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782903"/>
                  </a:ext>
                </a:extLst>
              </a:tr>
            </a:tbl>
          </a:graphicData>
        </a:graphic>
      </p:graphicFrame>
      <p:pic>
        <p:nvPicPr>
          <p:cNvPr id="7" name="Picture 8" descr="YAML: Guía Completa de Usos y Ventajas » Blog Redes">
            <a:extLst>
              <a:ext uri="{FF2B5EF4-FFF2-40B4-BE49-F238E27FC236}">
                <a16:creationId xmlns:a16="http://schemas.microsoft.com/office/drawing/2014/main" id="{FC5F0578-C75E-F5E4-B87C-FA99904A5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6" y="3735112"/>
            <a:ext cx="832770" cy="93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457B05-C16C-47DA-15B4-631AFD4BEEE1}"/>
              </a:ext>
            </a:extLst>
          </p:cNvPr>
          <p:cNvSpPr txBox="1"/>
          <p:nvPr/>
        </p:nvSpPr>
        <p:spPr>
          <a:xfrm>
            <a:off x="233346" y="4826474"/>
            <a:ext cx="924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ATLAS CONFIG FILE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E4B624DF-96E5-C6F0-0528-5613E873A105}"/>
              </a:ext>
            </a:extLst>
          </p:cNvPr>
          <p:cNvSpPr/>
          <p:nvPr/>
        </p:nvSpPr>
        <p:spPr>
          <a:xfrm>
            <a:off x="3417451" y="2435503"/>
            <a:ext cx="469817" cy="44904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E80AC6-3834-7B66-3B83-460F82A83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835" y="2486230"/>
            <a:ext cx="6705307" cy="3695159"/>
          </a:xfrm>
          <a:prstGeom prst="rect">
            <a:avLst/>
          </a:prstGeom>
        </p:spPr>
      </p:pic>
      <p:sp>
        <p:nvSpPr>
          <p:cNvPr id="12" name="Arrow: Curved Up 11">
            <a:extLst>
              <a:ext uri="{FF2B5EF4-FFF2-40B4-BE49-F238E27FC236}">
                <a16:creationId xmlns:a16="http://schemas.microsoft.com/office/drawing/2014/main" id="{2620FBD4-35CC-D0B4-2661-039BE530AE77}"/>
              </a:ext>
            </a:extLst>
          </p:cNvPr>
          <p:cNvSpPr/>
          <p:nvPr/>
        </p:nvSpPr>
        <p:spPr>
          <a:xfrm rot="20928391">
            <a:off x="6809516" y="6312127"/>
            <a:ext cx="1380988" cy="443436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 descr="A green and black logo&#10;&#10;Description automatically generated">
            <a:extLst>
              <a:ext uri="{FF2B5EF4-FFF2-40B4-BE49-F238E27FC236}">
                <a16:creationId xmlns:a16="http://schemas.microsoft.com/office/drawing/2014/main" id="{C9DFE444-9CC1-1125-4E90-614C399EA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061" y="6230809"/>
            <a:ext cx="500427" cy="60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0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BEE8480-00A5-8319-F5B8-B3C7DC73E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E24EDD-F358-F754-8A42-B439F464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8C0727-9993-EED1-3466-C1FE72F18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plans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87304B-752A-0762-DF8C-09B96734CA84}"/>
              </a:ext>
            </a:extLst>
          </p:cNvPr>
          <p:cNvSpPr txBox="1">
            <a:spLocks/>
          </p:cNvSpPr>
          <p:nvPr/>
        </p:nvSpPr>
        <p:spPr>
          <a:xfrm>
            <a:off x="431371" y="1253331"/>
            <a:ext cx="11131364" cy="54326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9750" indent="-2000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98525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58888" indent="-1809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17663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CONSOLIDATION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Review from experts to point out improvements on plot quality/types but also on methodologies (e.g. more TOF derivation instead of direct energy binning) and input improvements.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Schedule a hackathon to address the major comments that will arise -&gt; v4.2.0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b="1" dirty="0"/>
              <a:t>EXPANSION OF FEATURES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Keep implementing new benchmarks.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Gradually implement all available benchmarks also in </a:t>
            </a:r>
            <a:r>
              <a:rPr lang="en-US" sz="2400" dirty="0" err="1"/>
              <a:t>OpenMC</a:t>
            </a:r>
            <a:r>
              <a:rPr lang="en-US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Implementation of CHI SQUARE and other KPIs to quantify libraries and/or codes performances.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1091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340B64-282A-F4F6-314C-50AAC5841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80B885-886E-BEB0-56E6-0EF7A9A8B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8FCE20-0335-8949-5A03-A8D645C4B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15F0C7A-2942-31BF-A471-E599F13BA213}"/>
              </a:ext>
            </a:extLst>
          </p:cNvPr>
          <p:cNvSpPr txBox="1">
            <a:spLocks/>
          </p:cNvSpPr>
          <p:nvPr/>
        </p:nvSpPr>
        <p:spPr>
          <a:xfrm>
            <a:off x="431371" y="1253331"/>
            <a:ext cx="11131364" cy="54326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9750" indent="-2000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98525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58888" indent="-1809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17663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JADE is an open-source, robust and expandable platform for nuclear data and transport codes V&amp;V.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Starting with JADE v4, </a:t>
            </a:r>
            <a:r>
              <a:rPr lang="en-US" sz="3200" dirty="0" err="1"/>
              <a:t>OpenMC</a:t>
            </a:r>
            <a:r>
              <a:rPr lang="en-US" sz="3200" dirty="0"/>
              <a:t> is fully supported.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Adding a new benchmark to JADE has never been easier.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We believe JADE can be strategic for supporting the adoption of </a:t>
            </a:r>
            <a:r>
              <a:rPr lang="en-US" sz="3200" dirty="0" err="1"/>
              <a:t>OpenMC</a:t>
            </a:r>
            <a:r>
              <a:rPr lang="en-US" sz="3200" dirty="0"/>
              <a:t> in fusion production environments.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Collaboration is always welcome!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10758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C1756-C19D-F19C-7E7D-94344E376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Thanks for you attention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ADB0F5D-77BB-FB70-A995-259214F4A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9194">
            <a:off x="412976" y="3053231"/>
            <a:ext cx="3180095" cy="249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B7CE14E8-697F-8081-D66A-1F1A95BD7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3305">
            <a:off x="3298764" y="3148094"/>
            <a:ext cx="3865801" cy="242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F0F0395C-A0BA-8C86-360F-FB2814719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9599">
            <a:off x="7234279" y="2891295"/>
            <a:ext cx="3033660" cy="281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1FC6D1AE-0879-E934-5BA8-C47B078A8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412">
            <a:off x="9334295" y="3389148"/>
            <a:ext cx="3324286" cy="182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UKAEA logo">
            <a:extLst>
              <a:ext uri="{FF2B5EF4-FFF2-40B4-BE49-F238E27FC236}">
                <a16:creationId xmlns:a16="http://schemas.microsoft.com/office/drawing/2014/main" id="{8731F35D-82D2-E332-E651-622FED4DCF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" t="-1" b="277"/>
          <a:stretch/>
        </p:blipFill>
        <p:spPr bwMode="auto">
          <a:xfrm>
            <a:off x="3133774" y="74637"/>
            <a:ext cx="1269830" cy="129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694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16AAA-C8C1-BD0D-A7C6-16BFDE5C1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BD74-694E-3B5D-C370-FF6C90340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676EA9-DA54-2673-A8ED-8163D36417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CEED26-7848-1224-58E0-5E454F92DE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7A7D4D-4AB9-A5F6-77F1-79F97D8207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Why?, What?, When?</a:t>
            </a:r>
          </a:p>
        </p:txBody>
      </p:sp>
    </p:spTree>
    <p:extLst>
      <p:ext uri="{BB962C8B-B14F-4D97-AF65-F5344CB8AC3E}">
        <p14:creationId xmlns:p14="http://schemas.microsoft.com/office/powerpoint/2010/main" val="873883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E712D41-C4D3-CF59-40D8-C83080B4B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7176ED-779E-3684-990B-2C856B73C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63FEE6-8091-601A-BB1C-E9A6D09C0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b="0" dirty="0"/>
              <a:t>JADE development started</a:t>
            </a:r>
          </a:p>
        </p:txBody>
      </p:sp>
      <p:pic>
        <p:nvPicPr>
          <p:cNvPr id="5" name="Segnaposto contenuto 6">
            <a:extLst>
              <a:ext uri="{FF2B5EF4-FFF2-40B4-BE49-F238E27FC236}">
                <a16:creationId xmlns:a16="http://schemas.microsoft.com/office/drawing/2014/main" id="{E00837FF-CD5C-97C6-D117-893DC5715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34" y="1030526"/>
            <a:ext cx="6004416" cy="3232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FE2948-9876-7914-D830-9A9FDEB16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39839"/>
            <a:ext cx="5888842" cy="3473602"/>
          </a:xfrm>
          <a:prstGeom prst="rect">
            <a:avLst/>
          </a:prstGeom>
        </p:spPr>
      </p:pic>
      <p:sp>
        <p:nvSpPr>
          <p:cNvPr id="7" name="CasellaDiTesto 8">
            <a:extLst>
              <a:ext uri="{FF2B5EF4-FFF2-40B4-BE49-F238E27FC236}">
                <a16:creationId xmlns:a16="http://schemas.microsoft.com/office/drawing/2014/main" id="{31ACC0C2-0F4A-904D-A07F-3A1AC9561D28}"/>
              </a:ext>
            </a:extLst>
          </p:cNvPr>
          <p:cNvSpPr txBox="1"/>
          <p:nvPr/>
        </p:nvSpPr>
        <p:spPr>
          <a:xfrm>
            <a:off x="606366" y="4793831"/>
            <a:ext cx="5054202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2400" dirty="0"/>
              <a:t>Nuclear data production is a complex procedure that require extensive Verification and Validation (V&amp;V)</a:t>
            </a:r>
          </a:p>
        </p:txBody>
      </p:sp>
    </p:spTree>
    <p:extLst>
      <p:ext uri="{BB962C8B-B14F-4D97-AF65-F5344CB8AC3E}">
        <p14:creationId xmlns:p14="http://schemas.microsoft.com/office/powerpoint/2010/main" val="3395037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41B966-99E0-3EB3-DF88-1A023F76D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5336C0-1AE5-ABDF-7B78-0E2815014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 b="0" dirty="0"/>
              <a:t>is JADE</a:t>
            </a:r>
          </a:p>
        </p:txBody>
      </p:sp>
      <p:pic>
        <p:nvPicPr>
          <p:cNvPr id="5" name="Picture 4" descr="Python (programming language) - Wikipedia">
            <a:extLst>
              <a:ext uri="{FF2B5EF4-FFF2-40B4-BE49-F238E27FC236}">
                <a16:creationId xmlns:a16="http://schemas.microsoft.com/office/drawing/2014/main" id="{0837042F-E4A7-A0CA-C015-E81363F2F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26" y="3582199"/>
            <a:ext cx="776702" cy="77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asellaDiTesto 24">
            <a:extLst>
              <a:ext uri="{FF2B5EF4-FFF2-40B4-BE49-F238E27FC236}">
                <a16:creationId xmlns:a16="http://schemas.microsoft.com/office/drawing/2014/main" id="{F6DA91B8-8A6B-061B-D074-0FAD1764CCA5}"/>
              </a:ext>
            </a:extLst>
          </p:cNvPr>
          <p:cNvSpPr txBox="1"/>
          <p:nvPr/>
        </p:nvSpPr>
        <p:spPr>
          <a:xfrm>
            <a:off x="2363189" y="1134249"/>
            <a:ext cx="2094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Great number of benchmark to be automatically generated and run</a:t>
            </a:r>
          </a:p>
        </p:txBody>
      </p:sp>
      <p:sp>
        <p:nvSpPr>
          <p:cNvPr id="25" name="CasellaDiTesto 23">
            <a:extLst>
              <a:ext uri="{FF2B5EF4-FFF2-40B4-BE49-F238E27FC236}">
                <a16:creationId xmlns:a16="http://schemas.microsoft.com/office/drawing/2014/main" id="{19798094-7370-9248-0E75-F1D6B9340BA1}"/>
              </a:ext>
            </a:extLst>
          </p:cNvPr>
          <p:cNvSpPr txBox="1"/>
          <p:nvPr/>
        </p:nvSpPr>
        <p:spPr>
          <a:xfrm>
            <a:off x="2526172" y="2838552"/>
            <a:ext cx="1700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Run of MC transport codes</a:t>
            </a:r>
          </a:p>
        </p:txBody>
      </p:sp>
      <p:sp>
        <p:nvSpPr>
          <p:cNvPr id="27" name="CasellaDiTesto 34">
            <a:extLst>
              <a:ext uri="{FF2B5EF4-FFF2-40B4-BE49-F238E27FC236}">
                <a16:creationId xmlns:a16="http://schemas.microsoft.com/office/drawing/2014/main" id="{6259658A-D587-096D-E414-3E41AE3CAFC0}"/>
              </a:ext>
            </a:extLst>
          </p:cNvPr>
          <p:cNvSpPr txBox="1"/>
          <p:nvPr/>
        </p:nvSpPr>
        <p:spPr>
          <a:xfrm>
            <a:off x="2613894" y="4442361"/>
            <a:ext cx="1578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Vast amounts of outputs are produced</a:t>
            </a:r>
          </a:p>
        </p:txBody>
      </p:sp>
      <p:sp>
        <p:nvSpPr>
          <p:cNvPr id="29" name="CasellaDiTesto 34">
            <a:extLst>
              <a:ext uri="{FF2B5EF4-FFF2-40B4-BE49-F238E27FC236}">
                <a16:creationId xmlns:a16="http://schemas.microsoft.com/office/drawing/2014/main" id="{D3E1750B-08F0-027D-E38F-C69269D4F6E7}"/>
              </a:ext>
            </a:extLst>
          </p:cNvPr>
          <p:cNvSpPr txBox="1"/>
          <p:nvPr/>
        </p:nvSpPr>
        <p:spPr>
          <a:xfrm>
            <a:off x="2302150" y="5779493"/>
            <a:ext cx="2094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Meaningful automatic post-processing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1DA7F1C-3497-781B-C7D9-1C88DDCA7BDA}"/>
              </a:ext>
            </a:extLst>
          </p:cNvPr>
          <p:cNvGrpSpPr/>
          <p:nvPr/>
        </p:nvGrpSpPr>
        <p:grpSpPr>
          <a:xfrm>
            <a:off x="1138265" y="1111045"/>
            <a:ext cx="1185249" cy="1066050"/>
            <a:chOff x="1321346" y="3073815"/>
            <a:chExt cx="2513414" cy="2331607"/>
          </a:xfrm>
        </p:grpSpPr>
        <p:pic>
          <p:nvPicPr>
            <p:cNvPr id="6" name="Elemento grafico 7" descr="Documento con riempimento a tinta unita">
              <a:extLst>
                <a:ext uri="{FF2B5EF4-FFF2-40B4-BE49-F238E27FC236}">
                  <a16:creationId xmlns:a16="http://schemas.microsoft.com/office/drawing/2014/main" id="{7EFF3AF1-9AC4-3457-12C8-B53F5ACF3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20360" y="3980015"/>
              <a:ext cx="914400" cy="914400"/>
            </a:xfrm>
            <a:prstGeom prst="rect">
              <a:avLst/>
            </a:prstGeom>
          </p:spPr>
        </p:pic>
        <p:pic>
          <p:nvPicPr>
            <p:cNvPr id="7" name="Elemento grafico 20" descr="Documento con riempimento a tinta unita">
              <a:extLst>
                <a:ext uri="{FF2B5EF4-FFF2-40B4-BE49-F238E27FC236}">
                  <a16:creationId xmlns:a16="http://schemas.microsoft.com/office/drawing/2014/main" id="{A6C1C25E-27B6-285E-2EF1-AA884CF2B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57927" y="4491022"/>
              <a:ext cx="914400" cy="914400"/>
            </a:xfrm>
            <a:prstGeom prst="rect">
              <a:avLst/>
            </a:prstGeom>
          </p:spPr>
        </p:pic>
        <p:pic>
          <p:nvPicPr>
            <p:cNvPr id="8" name="Elemento grafico 22" descr="Ingranaggi con riempimento a tinta unita">
              <a:extLst>
                <a:ext uri="{FF2B5EF4-FFF2-40B4-BE49-F238E27FC236}">
                  <a16:creationId xmlns:a16="http://schemas.microsoft.com/office/drawing/2014/main" id="{B0C65022-8FEF-2290-4AA5-CA9D047B5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21346" y="3073815"/>
              <a:ext cx="1333953" cy="1333953"/>
            </a:xfrm>
            <a:prstGeom prst="rect">
              <a:avLst/>
            </a:prstGeom>
          </p:spPr>
        </p:pic>
        <p:pic>
          <p:nvPicPr>
            <p:cNvPr id="9" name="Elemento grafico 26" descr="Documento con riempimento a tinta unita">
              <a:extLst>
                <a:ext uri="{FF2B5EF4-FFF2-40B4-BE49-F238E27FC236}">
                  <a16:creationId xmlns:a16="http://schemas.microsoft.com/office/drawing/2014/main" id="{C9AEEB30-1CAB-6AAE-1AC7-55C904C52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84959" y="3803003"/>
              <a:ext cx="914400" cy="914400"/>
            </a:xfrm>
            <a:prstGeom prst="rect">
              <a:avLst/>
            </a:prstGeom>
          </p:spPr>
        </p:pic>
        <p:pic>
          <p:nvPicPr>
            <p:cNvPr id="10" name="Elemento grafico 27" descr="Documento con riempimento a tinta unita">
              <a:extLst>
                <a:ext uri="{FF2B5EF4-FFF2-40B4-BE49-F238E27FC236}">
                  <a16:creationId xmlns:a16="http://schemas.microsoft.com/office/drawing/2014/main" id="{160409DF-56BE-F189-E9A2-78600BED8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04192" y="4306992"/>
              <a:ext cx="914400" cy="914400"/>
            </a:xfrm>
            <a:prstGeom prst="rect">
              <a:avLst/>
            </a:prstGeom>
          </p:spPr>
        </p:pic>
        <p:pic>
          <p:nvPicPr>
            <p:cNvPr id="11" name="Elemento grafico 28" descr="Documento con riempimento a tinta unita">
              <a:extLst>
                <a:ext uri="{FF2B5EF4-FFF2-40B4-BE49-F238E27FC236}">
                  <a16:creationId xmlns:a16="http://schemas.microsoft.com/office/drawing/2014/main" id="{1CF0D82C-C121-8C3A-0DF9-5761ECC2D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39432" y="3345803"/>
              <a:ext cx="914400" cy="9144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0BB4D83-655E-F8A2-C3F4-469033596CD0}"/>
              </a:ext>
            </a:extLst>
          </p:cNvPr>
          <p:cNvGrpSpPr/>
          <p:nvPr/>
        </p:nvGrpSpPr>
        <p:grpSpPr>
          <a:xfrm>
            <a:off x="1518289" y="4214023"/>
            <a:ext cx="1008606" cy="1180849"/>
            <a:chOff x="6856900" y="3039099"/>
            <a:chExt cx="1858156" cy="2259179"/>
          </a:xfrm>
        </p:grpSpPr>
        <p:pic>
          <p:nvPicPr>
            <p:cNvPr id="13" name="Elemento grafico 21" descr="Elenco con riempimento a tinta unita">
              <a:extLst>
                <a:ext uri="{FF2B5EF4-FFF2-40B4-BE49-F238E27FC236}">
                  <a16:creationId xmlns:a16="http://schemas.microsoft.com/office/drawing/2014/main" id="{9303AC52-2560-3761-A48F-1138FC7EF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67908" y="3484489"/>
              <a:ext cx="914400" cy="914400"/>
            </a:xfrm>
            <a:prstGeom prst="rect">
              <a:avLst/>
            </a:prstGeom>
          </p:spPr>
        </p:pic>
        <p:pic>
          <p:nvPicPr>
            <p:cNvPr id="14" name="Elemento grafico 9" descr="Elenco con riempimento a tinta unita">
              <a:extLst>
                <a:ext uri="{FF2B5EF4-FFF2-40B4-BE49-F238E27FC236}">
                  <a16:creationId xmlns:a16="http://schemas.microsoft.com/office/drawing/2014/main" id="{43259D4D-13D5-28E0-C73D-796C2217B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36116" y="3688675"/>
              <a:ext cx="914400" cy="914400"/>
            </a:xfrm>
            <a:prstGeom prst="rect">
              <a:avLst/>
            </a:prstGeom>
          </p:spPr>
        </p:pic>
        <p:pic>
          <p:nvPicPr>
            <p:cNvPr id="15" name="Elemento grafico 11" descr="Ricerca contorno">
              <a:extLst>
                <a:ext uri="{FF2B5EF4-FFF2-40B4-BE49-F238E27FC236}">
                  <a16:creationId xmlns:a16="http://schemas.microsoft.com/office/drawing/2014/main" id="{0D9367FB-2BA2-8989-1638-D175EB5C6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800656" y="3039099"/>
              <a:ext cx="914400" cy="914400"/>
            </a:xfrm>
            <a:prstGeom prst="rect">
              <a:avLst/>
            </a:prstGeom>
          </p:spPr>
        </p:pic>
        <p:pic>
          <p:nvPicPr>
            <p:cNvPr id="16" name="Elemento grafico 15" descr="Database con riempimento a tinta unita">
              <a:extLst>
                <a:ext uri="{FF2B5EF4-FFF2-40B4-BE49-F238E27FC236}">
                  <a16:creationId xmlns:a16="http://schemas.microsoft.com/office/drawing/2014/main" id="{7ED67591-6038-8A3E-ECE5-6DBE56259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856900" y="4164681"/>
              <a:ext cx="914400" cy="914400"/>
            </a:xfrm>
            <a:prstGeom prst="rect">
              <a:avLst/>
            </a:prstGeom>
          </p:spPr>
        </p:pic>
        <p:pic>
          <p:nvPicPr>
            <p:cNvPr id="17" name="Elemento grafico 33" descr="Database con riempimento a tinta unita">
              <a:extLst>
                <a:ext uri="{FF2B5EF4-FFF2-40B4-BE49-F238E27FC236}">
                  <a16:creationId xmlns:a16="http://schemas.microsoft.com/office/drawing/2014/main" id="{2EF85966-DF69-0DF0-4F84-17F08C65A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425108" y="4383878"/>
              <a:ext cx="914400" cy="914400"/>
            </a:xfrm>
            <a:prstGeom prst="rect">
              <a:avLst/>
            </a:prstGeom>
          </p:spPr>
        </p:pic>
      </p:grpSp>
      <p:pic>
        <p:nvPicPr>
          <p:cNvPr id="19" name="Elemento grafico 13" descr="Statistiche con riempimento a tinta unita">
            <a:extLst>
              <a:ext uri="{FF2B5EF4-FFF2-40B4-BE49-F238E27FC236}">
                <a16:creationId xmlns:a16="http://schemas.microsoft.com/office/drawing/2014/main" id="{717F1FA9-B416-F55F-B2A0-4E49FBC92C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95937" y="6085502"/>
            <a:ext cx="575957" cy="530924"/>
          </a:xfrm>
          <a:prstGeom prst="rect">
            <a:avLst/>
          </a:prstGeom>
        </p:spPr>
      </p:pic>
      <p:pic>
        <p:nvPicPr>
          <p:cNvPr id="20" name="Elemento grafico 17" descr="Appunti parzialmente selezionati contorno">
            <a:extLst>
              <a:ext uri="{FF2B5EF4-FFF2-40B4-BE49-F238E27FC236}">
                <a16:creationId xmlns:a16="http://schemas.microsoft.com/office/drawing/2014/main" id="{CA819D36-23F5-5D1E-01AD-CF25421C4E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950215" y="6070276"/>
            <a:ext cx="575957" cy="530924"/>
          </a:xfrm>
          <a:prstGeom prst="rect">
            <a:avLst/>
          </a:prstGeom>
        </p:spPr>
      </p:pic>
      <p:pic>
        <p:nvPicPr>
          <p:cNvPr id="22" name="Elemento grafico 19" descr="CD con riempimento a tinta unita">
            <a:extLst>
              <a:ext uri="{FF2B5EF4-FFF2-40B4-BE49-F238E27FC236}">
                <a16:creationId xmlns:a16="http://schemas.microsoft.com/office/drawing/2014/main" id="{3C4112C6-14EE-2965-E26A-5553808CF13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531186" y="2838552"/>
            <a:ext cx="746747" cy="743341"/>
          </a:xfrm>
          <a:prstGeom prst="rect">
            <a:avLst/>
          </a:prstGeom>
        </p:spPr>
      </p:pic>
      <p:sp>
        <p:nvSpPr>
          <p:cNvPr id="23" name="Freccia a destra 30">
            <a:extLst>
              <a:ext uri="{FF2B5EF4-FFF2-40B4-BE49-F238E27FC236}">
                <a16:creationId xmlns:a16="http://schemas.microsoft.com/office/drawing/2014/main" id="{327A4F18-5E2D-64E3-A291-49EFF3710EAC}"/>
              </a:ext>
            </a:extLst>
          </p:cNvPr>
          <p:cNvSpPr/>
          <p:nvPr/>
        </p:nvSpPr>
        <p:spPr>
          <a:xfrm rot="5400000">
            <a:off x="1682437" y="2303854"/>
            <a:ext cx="418079" cy="406704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Freccia a destra 30">
            <a:extLst>
              <a:ext uri="{FF2B5EF4-FFF2-40B4-BE49-F238E27FC236}">
                <a16:creationId xmlns:a16="http://schemas.microsoft.com/office/drawing/2014/main" id="{7F342C8C-7EB3-1088-1940-2624FD5CD51B}"/>
              </a:ext>
            </a:extLst>
          </p:cNvPr>
          <p:cNvSpPr/>
          <p:nvPr/>
        </p:nvSpPr>
        <p:spPr>
          <a:xfrm rot="5400000">
            <a:off x="1706894" y="3791176"/>
            <a:ext cx="418079" cy="406704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Freccia a destra 30">
            <a:extLst>
              <a:ext uri="{FF2B5EF4-FFF2-40B4-BE49-F238E27FC236}">
                <a16:creationId xmlns:a16="http://schemas.microsoft.com/office/drawing/2014/main" id="{0E5D9A37-BA27-A688-CC7B-5AFF63A4C53C}"/>
              </a:ext>
            </a:extLst>
          </p:cNvPr>
          <p:cNvSpPr/>
          <p:nvPr/>
        </p:nvSpPr>
        <p:spPr>
          <a:xfrm rot="5400000">
            <a:off x="1707454" y="5536618"/>
            <a:ext cx="418079" cy="406704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Left Brace 33">
            <a:extLst>
              <a:ext uri="{FF2B5EF4-FFF2-40B4-BE49-F238E27FC236}">
                <a16:creationId xmlns:a16="http://schemas.microsoft.com/office/drawing/2014/main" id="{AFA02BC7-41F9-2DF9-8475-76190A065310}"/>
              </a:ext>
            </a:extLst>
          </p:cNvPr>
          <p:cNvSpPr/>
          <p:nvPr/>
        </p:nvSpPr>
        <p:spPr>
          <a:xfrm>
            <a:off x="985442" y="1147326"/>
            <a:ext cx="314722" cy="5555497"/>
          </a:xfrm>
          <a:prstGeom prst="leftBrace">
            <a:avLst/>
          </a:prstGeom>
          <a:noFill/>
          <a:ln w="28575">
            <a:solidFill>
              <a:schemeClr val="accent6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Immagine 37">
            <a:extLst>
              <a:ext uri="{FF2B5EF4-FFF2-40B4-BE49-F238E27FC236}">
                <a16:creationId xmlns:a16="http://schemas.microsoft.com/office/drawing/2014/main" id="{67C6106A-AF6F-A8F9-E79F-94F95F8547F6}"/>
              </a:ext>
            </a:extLst>
          </p:cNvPr>
          <p:cNvPicPr/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377" y="1111045"/>
            <a:ext cx="1406177" cy="1404675"/>
          </a:xfrm>
          <a:prstGeom prst="rect">
            <a:avLst/>
          </a:prstGeom>
          <a:noFill/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903FC8-15E3-D3C5-BDBF-EB3947AB49A5}"/>
              </a:ext>
            </a:extLst>
          </p:cNvPr>
          <p:cNvSpPr txBox="1"/>
          <p:nvPr/>
        </p:nvSpPr>
        <p:spPr>
          <a:xfrm>
            <a:off x="9432551" y="1297351"/>
            <a:ext cx="2281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“Brute Force” </a:t>
            </a:r>
            <a:r>
              <a:rPr lang="en-US" dirty="0"/>
              <a:t>ideally scanning all reactions and isotopes</a:t>
            </a:r>
          </a:p>
        </p:txBody>
      </p:sp>
      <p:pic>
        <p:nvPicPr>
          <p:cNvPr id="37" name="Picture 5">
            <a:extLst>
              <a:ext uri="{FF2B5EF4-FFF2-40B4-BE49-F238E27FC236}">
                <a16:creationId xmlns:a16="http://schemas.microsoft.com/office/drawing/2014/main" id="{A5AD12F0-FBCD-98AF-0C02-F03A01196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996" y="3008906"/>
            <a:ext cx="1406176" cy="172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BAAF315-0DF5-9DD2-34BC-207E2B566C19}"/>
              </a:ext>
            </a:extLst>
          </p:cNvPr>
          <p:cNvSpPr txBox="1"/>
          <p:nvPr/>
        </p:nvSpPr>
        <p:spPr>
          <a:xfrm>
            <a:off x="9432551" y="3186410"/>
            <a:ext cx="22810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Computational benchmarks </a:t>
            </a:r>
            <a:r>
              <a:rPr lang="en-US" dirty="0"/>
              <a:t>to assess impact of changes in “real-life” applications of interest</a:t>
            </a:r>
          </a:p>
        </p:txBody>
      </p:sp>
      <p:pic>
        <p:nvPicPr>
          <p:cNvPr id="39" name="Picture 5" descr="Interpretation of the ASPIS Iron 88 programme with TRIPOLI-4® and  quantification of uncertainties due to nuclear data - ScienceDirect">
            <a:extLst>
              <a:ext uri="{FF2B5EF4-FFF2-40B4-BE49-F238E27FC236}">
                <a16:creationId xmlns:a16="http://schemas.microsoft.com/office/drawing/2014/main" id="{514A89F8-2086-8560-A543-8F9DDF05D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377" y="5225887"/>
            <a:ext cx="1920983" cy="132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0C42D5D-682B-0BD2-DC03-AB0DBCA64EAB}"/>
              </a:ext>
            </a:extLst>
          </p:cNvPr>
          <p:cNvSpPr txBox="1"/>
          <p:nvPr/>
        </p:nvSpPr>
        <p:spPr>
          <a:xfrm>
            <a:off x="9432551" y="5331620"/>
            <a:ext cx="2281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Experimental benchmarks </a:t>
            </a:r>
            <a:r>
              <a:rPr lang="en-US" dirty="0"/>
              <a:t>to help with validation of XS and codes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1A63D58-35BA-04C1-348F-4171EF9313DA}"/>
              </a:ext>
            </a:extLst>
          </p:cNvPr>
          <p:cNvCxnSpPr>
            <a:cxnSpLocks/>
          </p:cNvCxnSpPr>
          <p:nvPr/>
        </p:nvCxnSpPr>
        <p:spPr>
          <a:xfrm flipH="1">
            <a:off x="6169621" y="1601412"/>
            <a:ext cx="11594" cy="45045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3C1AE00-1F42-4617-CBA6-5E28A998C2E7}"/>
              </a:ext>
            </a:extLst>
          </p:cNvPr>
          <p:cNvCxnSpPr>
            <a:cxnSpLocks/>
          </p:cNvCxnSpPr>
          <p:nvPr/>
        </p:nvCxnSpPr>
        <p:spPr>
          <a:xfrm flipV="1">
            <a:off x="6533414" y="1605578"/>
            <a:ext cx="0" cy="4504568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F3D800E-B35A-FD65-B067-2F50A2509301}"/>
              </a:ext>
            </a:extLst>
          </p:cNvPr>
          <p:cNvSpPr txBox="1"/>
          <p:nvPr/>
        </p:nvSpPr>
        <p:spPr>
          <a:xfrm>
            <a:off x="5462426" y="1004569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VERIFICATION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58CCC89-8B6A-3D04-BB02-FBE5DC6A12D8}"/>
              </a:ext>
            </a:extLst>
          </p:cNvPr>
          <p:cNvSpPr txBox="1"/>
          <p:nvPr/>
        </p:nvSpPr>
        <p:spPr>
          <a:xfrm>
            <a:off x="5574411" y="6241158"/>
            <a:ext cx="1741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VALIDATION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E3F3254-6AAA-79D7-0AD4-54C9FF31C73B}"/>
              </a:ext>
            </a:extLst>
          </p:cNvPr>
          <p:cNvSpPr txBox="1"/>
          <p:nvPr/>
        </p:nvSpPr>
        <p:spPr>
          <a:xfrm rot="5400000">
            <a:off x="5379618" y="3631631"/>
            <a:ext cx="2920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More XS/quantities tested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6C723C7-F721-97DA-B209-D50C8DF5BDE7}"/>
              </a:ext>
            </a:extLst>
          </p:cNvPr>
          <p:cNvSpPr txBox="1"/>
          <p:nvPr/>
        </p:nvSpPr>
        <p:spPr>
          <a:xfrm rot="16200000">
            <a:off x="4520318" y="3585433"/>
            <a:ext cx="2827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5"/>
                </a:solidFill>
              </a:rPr>
              <a:t>Higher physical relevance</a:t>
            </a:r>
          </a:p>
        </p:txBody>
      </p:sp>
    </p:spTree>
    <p:extLst>
      <p:ext uri="{BB962C8B-B14F-4D97-AF65-F5344CB8AC3E}">
        <p14:creationId xmlns:p14="http://schemas.microsoft.com/office/powerpoint/2010/main" val="83342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40" grpId="0"/>
      <p:bldP spid="51" grpId="0"/>
      <p:bldP spid="52" grpId="0"/>
      <p:bldP spid="59" grpId="0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756EAE-1E43-7D9A-0B2E-E7B2B9918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9825" y="6511707"/>
            <a:ext cx="10177131" cy="332656"/>
          </a:xfrm>
        </p:spPr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569571-EBBC-F763-02E0-49668FFE0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AD7088-AD46-0D46-6528-55AF8C3BE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</a:t>
            </a:r>
            <a:r>
              <a:rPr lang="en-US" b="0" dirty="0"/>
              <a:t>: Historical recap</a:t>
            </a:r>
          </a:p>
        </p:txBody>
      </p:sp>
      <p:sp>
        <p:nvSpPr>
          <p:cNvPr id="1044" name="Arrow: Right 1043">
            <a:extLst>
              <a:ext uri="{FF2B5EF4-FFF2-40B4-BE49-F238E27FC236}">
                <a16:creationId xmlns:a16="http://schemas.microsoft.com/office/drawing/2014/main" id="{DACC2272-27D0-007D-6B6D-618725458CEC}"/>
              </a:ext>
            </a:extLst>
          </p:cNvPr>
          <p:cNvSpPr/>
          <p:nvPr/>
        </p:nvSpPr>
        <p:spPr>
          <a:xfrm>
            <a:off x="235975" y="2939844"/>
            <a:ext cx="11425084" cy="17894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37D38037-EBD4-A87E-C9EE-EAF6D98066FD}"/>
              </a:ext>
            </a:extLst>
          </p:cNvPr>
          <p:cNvGrpSpPr/>
          <p:nvPr/>
        </p:nvGrpSpPr>
        <p:grpSpPr>
          <a:xfrm>
            <a:off x="312174" y="3544022"/>
            <a:ext cx="540775" cy="581114"/>
            <a:chOff x="3559277" y="1917290"/>
            <a:chExt cx="540775" cy="581114"/>
          </a:xfrm>
        </p:grpSpPr>
        <p:sp>
          <p:nvSpPr>
            <p:cNvPr id="1045" name="Oval 1044">
              <a:extLst>
                <a:ext uri="{FF2B5EF4-FFF2-40B4-BE49-F238E27FC236}">
                  <a16:creationId xmlns:a16="http://schemas.microsoft.com/office/drawing/2014/main" id="{DEA9B630-EA62-9335-C0C7-DCA5C0539187}"/>
                </a:ext>
              </a:extLst>
            </p:cNvPr>
            <p:cNvSpPr/>
            <p:nvPr/>
          </p:nvSpPr>
          <p:spPr>
            <a:xfrm>
              <a:off x="3559277" y="1917290"/>
              <a:ext cx="540775" cy="581114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6" name="Oval 1045">
              <a:extLst>
                <a:ext uri="{FF2B5EF4-FFF2-40B4-BE49-F238E27FC236}">
                  <a16:creationId xmlns:a16="http://schemas.microsoft.com/office/drawing/2014/main" id="{04027548-7CCD-A0A2-C87A-420981FAC601}"/>
                </a:ext>
              </a:extLst>
            </p:cNvPr>
            <p:cNvSpPr/>
            <p:nvPr/>
          </p:nvSpPr>
          <p:spPr>
            <a:xfrm>
              <a:off x="3696928" y="2070195"/>
              <a:ext cx="265471" cy="275303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49" name="Straight Connector 1048">
            <a:extLst>
              <a:ext uri="{FF2B5EF4-FFF2-40B4-BE49-F238E27FC236}">
                <a16:creationId xmlns:a16="http://schemas.microsoft.com/office/drawing/2014/main" id="{1140F746-730D-7121-2FB9-382A81EBE866}"/>
              </a:ext>
            </a:extLst>
          </p:cNvPr>
          <p:cNvCxnSpPr>
            <a:cxnSpLocks/>
            <a:endCxn id="1045" idx="0"/>
          </p:cNvCxnSpPr>
          <p:nvPr/>
        </p:nvCxnSpPr>
        <p:spPr>
          <a:xfrm>
            <a:off x="582560" y="1143815"/>
            <a:ext cx="2" cy="2400207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51" name="TextBox 1050">
            <a:extLst>
              <a:ext uri="{FF2B5EF4-FFF2-40B4-BE49-F238E27FC236}">
                <a16:creationId xmlns:a16="http://schemas.microsoft.com/office/drawing/2014/main" id="{B4311B8F-EB4A-44DB-12D0-B1BCC36EFE23}"/>
              </a:ext>
            </a:extLst>
          </p:cNvPr>
          <p:cNvSpPr txBox="1"/>
          <p:nvPr/>
        </p:nvSpPr>
        <p:spPr>
          <a:xfrm>
            <a:off x="582560" y="1107759"/>
            <a:ext cx="1659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6"/>
                </a:solidFill>
              </a:rPr>
              <a:t>10/2018</a:t>
            </a:r>
          </a:p>
          <a:p>
            <a:r>
              <a:rPr lang="en-US" sz="1600"/>
              <a:t>U. Fisher highlight the needs for more automated V&amp;V in FENDL</a:t>
            </a:r>
          </a:p>
        </p:txBody>
      </p:sp>
      <p:grpSp>
        <p:nvGrpSpPr>
          <p:cNvPr id="1055" name="Group 1054">
            <a:extLst>
              <a:ext uri="{FF2B5EF4-FFF2-40B4-BE49-F238E27FC236}">
                <a16:creationId xmlns:a16="http://schemas.microsoft.com/office/drawing/2014/main" id="{EB5C3690-5F3E-394F-5EEE-0F21C0431000}"/>
              </a:ext>
            </a:extLst>
          </p:cNvPr>
          <p:cNvGrpSpPr/>
          <p:nvPr/>
        </p:nvGrpSpPr>
        <p:grpSpPr>
          <a:xfrm>
            <a:off x="1606341" y="3544021"/>
            <a:ext cx="540775" cy="581115"/>
            <a:chOff x="3559277" y="1917290"/>
            <a:chExt cx="540775" cy="581114"/>
          </a:xfrm>
        </p:grpSpPr>
        <p:sp>
          <p:nvSpPr>
            <p:cNvPr id="1056" name="Oval 1055">
              <a:extLst>
                <a:ext uri="{FF2B5EF4-FFF2-40B4-BE49-F238E27FC236}">
                  <a16:creationId xmlns:a16="http://schemas.microsoft.com/office/drawing/2014/main" id="{C0D53DD4-A565-3B54-9C82-BFEE4C6590C9}"/>
                </a:ext>
              </a:extLst>
            </p:cNvPr>
            <p:cNvSpPr/>
            <p:nvPr/>
          </p:nvSpPr>
          <p:spPr>
            <a:xfrm>
              <a:off x="3559277" y="1917290"/>
              <a:ext cx="540775" cy="581114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7" name="Oval 1056">
              <a:extLst>
                <a:ext uri="{FF2B5EF4-FFF2-40B4-BE49-F238E27FC236}">
                  <a16:creationId xmlns:a16="http://schemas.microsoft.com/office/drawing/2014/main" id="{74C62A14-C6F7-B10D-C995-7E74C19431BE}"/>
                </a:ext>
              </a:extLst>
            </p:cNvPr>
            <p:cNvSpPr/>
            <p:nvPr/>
          </p:nvSpPr>
          <p:spPr>
            <a:xfrm>
              <a:off x="3696928" y="2070195"/>
              <a:ext cx="265471" cy="275303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58" name="Straight Connector 1057">
            <a:extLst>
              <a:ext uri="{FF2B5EF4-FFF2-40B4-BE49-F238E27FC236}">
                <a16:creationId xmlns:a16="http://schemas.microsoft.com/office/drawing/2014/main" id="{9D0E4834-BC5C-8BE2-DE43-5027AEECF73A}"/>
              </a:ext>
            </a:extLst>
          </p:cNvPr>
          <p:cNvCxnSpPr>
            <a:cxnSpLocks/>
            <a:stCxn id="1056" idx="4"/>
          </p:cNvCxnSpPr>
          <p:nvPr/>
        </p:nvCxnSpPr>
        <p:spPr>
          <a:xfrm>
            <a:off x="1876729" y="4125136"/>
            <a:ext cx="0" cy="2246167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61" name="TextBox 1060">
            <a:extLst>
              <a:ext uri="{FF2B5EF4-FFF2-40B4-BE49-F238E27FC236}">
                <a16:creationId xmlns:a16="http://schemas.microsoft.com/office/drawing/2014/main" id="{A565F837-C4B3-9931-A6D5-65BED510B378}"/>
              </a:ext>
            </a:extLst>
          </p:cNvPr>
          <p:cNvSpPr txBox="1"/>
          <p:nvPr/>
        </p:nvSpPr>
        <p:spPr>
          <a:xfrm>
            <a:off x="1963396" y="4495691"/>
            <a:ext cx="16591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6"/>
                </a:solidFill>
              </a:rPr>
              <a:t>10/2019</a:t>
            </a:r>
          </a:p>
          <a:p>
            <a:r>
              <a:rPr lang="en-US" sz="1600"/>
              <a:t>Work on JADE starts as D. Laghi Ph.D. project</a:t>
            </a:r>
          </a:p>
        </p:txBody>
      </p:sp>
      <p:grpSp>
        <p:nvGrpSpPr>
          <p:cNvPr id="1062" name="Group 1061">
            <a:extLst>
              <a:ext uri="{FF2B5EF4-FFF2-40B4-BE49-F238E27FC236}">
                <a16:creationId xmlns:a16="http://schemas.microsoft.com/office/drawing/2014/main" id="{C2AECC36-E936-99D7-AA5D-DA0A6FD29C2F}"/>
              </a:ext>
            </a:extLst>
          </p:cNvPr>
          <p:cNvGrpSpPr/>
          <p:nvPr/>
        </p:nvGrpSpPr>
        <p:grpSpPr>
          <a:xfrm>
            <a:off x="2829225" y="3544021"/>
            <a:ext cx="540775" cy="581115"/>
            <a:chOff x="3559277" y="1917290"/>
            <a:chExt cx="540775" cy="581114"/>
          </a:xfrm>
        </p:grpSpPr>
        <p:sp>
          <p:nvSpPr>
            <p:cNvPr id="1063" name="Oval 1062">
              <a:extLst>
                <a:ext uri="{FF2B5EF4-FFF2-40B4-BE49-F238E27FC236}">
                  <a16:creationId xmlns:a16="http://schemas.microsoft.com/office/drawing/2014/main" id="{8B42D403-039E-BFCE-3F65-3FEA7A75521E}"/>
                </a:ext>
              </a:extLst>
            </p:cNvPr>
            <p:cNvSpPr/>
            <p:nvPr/>
          </p:nvSpPr>
          <p:spPr>
            <a:xfrm>
              <a:off x="3559277" y="1917290"/>
              <a:ext cx="540775" cy="581114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A921F142-453A-EE89-16CB-F117CF7B81ED}"/>
                </a:ext>
              </a:extLst>
            </p:cNvPr>
            <p:cNvSpPr/>
            <p:nvPr/>
          </p:nvSpPr>
          <p:spPr>
            <a:xfrm>
              <a:off x="3696928" y="2070195"/>
              <a:ext cx="265471" cy="275303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65" name="Straight Connector 1064">
            <a:extLst>
              <a:ext uri="{FF2B5EF4-FFF2-40B4-BE49-F238E27FC236}">
                <a16:creationId xmlns:a16="http://schemas.microsoft.com/office/drawing/2014/main" id="{E389D4CC-94CD-4E3D-9999-DFCE3EC15103}"/>
              </a:ext>
            </a:extLst>
          </p:cNvPr>
          <p:cNvCxnSpPr>
            <a:cxnSpLocks/>
          </p:cNvCxnSpPr>
          <p:nvPr/>
        </p:nvCxnSpPr>
        <p:spPr>
          <a:xfrm>
            <a:off x="3099611" y="1107759"/>
            <a:ext cx="0" cy="2436262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67" name="TextBox 1066">
            <a:extLst>
              <a:ext uri="{FF2B5EF4-FFF2-40B4-BE49-F238E27FC236}">
                <a16:creationId xmlns:a16="http://schemas.microsoft.com/office/drawing/2014/main" id="{BCF06E4F-E4E6-E49B-D11B-15ECBF80B453}"/>
              </a:ext>
            </a:extLst>
          </p:cNvPr>
          <p:cNvSpPr txBox="1"/>
          <p:nvPr/>
        </p:nvSpPr>
        <p:spPr>
          <a:xfrm>
            <a:off x="3254461" y="1021927"/>
            <a:ext cx="1659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6"/>
                </a:solidFill>
              </a:rPr>
              <a:t>01/2021</a:t>
            </a:r>
          </a:p>
          <a:p>
            <a:r>
              <a:rPr lang="en-US" sz="1600"/>
              <a:t>First JADE major release (v1.0.0)</a:t>
            </a:r>
          </a:p>
        </p:txBody>
      </p:sp>
      <p:pic>
        <p:nvPicPr>
          <p:cNvPr id="1069" name="Picture 1068" descr="A green and black logo&#10;&#10;Description automatically generated">
            <a:extLst>
              <a:ext uri="{FF2B5EF4-FFF2-40B4-BE49-F238E27FC236}">
                <a16:creationId xmlns:a16="http://schemas.microsoft.com/office/drawing/2014/main" id="{643DA1BD-0AA3-7B1D-1F30-5A7059261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356" y="1896675"/>
            <a:ext cx="921193" cy="1115667"/>
          </a:xfrm>
          <a:prstGeom prst="rect">
            <a:avLst/>
          </a:prstGeom>
        </p:spPr>
      </p:pic>
      <p:grpSp>
        <p:nvGrpSpPr>
          <p:cNvPr id="1070" name="Group 1069">
            <a:extLst>
              <a:ext uri="{FF2B5EF4-FFF2-40B4-BE49-F238E27FC236}">
                <a16:creationId xmlns:a16="http://schemas.microsoft.com/office/drawing/2014/main" id="{6CF039AF-5185-6005-62AC-70A282CA0395}"/>
              </a:ext>
            </a:extLst>
          </p:cNvPr>
          <p:cNvGrpSpPr/>
          <p:nvPr/>
        </p:nvGrpSpPr>
        <p:grpSpPr>
          <a:xfrm>
            <a:off x="3789098" y="3544021"/>
            <a:ext cx="540775" cy="581115"/>
            <a:chOff x="3559277" y="1917290"/>
            <a:chExt cx="540775" cy="581114"/>
          </a:xfrm>
        </p:grpSpPr>
        <p:sp>
          <p:nvSpPr>
            <p:cNvPr id="1071" name="Oval 1070">
              <a:extLst>
                <a:ext uri="{FF2B5EF4-FFF2-40B4-BE49-F238E27FC236}">
                  <a16:creationId xmlns:a16="http://schemas.microsoft.com/office/drawing/2014/main" id="{4C2E058D-5D8F-9474-5AD7-2996A77CCB3A}"/>
                </a:ext>
              </a:extLst>
            </p:cNvPr>
            <p:cNvSpPr/>
            <p:nvPr/>
          </p:nvSpPr>
          <p:spPr>
            <a:xfrm>
              <a:off x="3559277" y="1917290"/>
              <a:ext cx="540775" cy="581114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2" name="Oval 1071">
              <a:extLst>
                <a:ext uri="{FF2B5EF4-FFF2-40B4-BE49-F238E27FC236}">
                  <a16:creationId xmlns:a16="http://schemas.microsoft.com/office/drawing/2014/main" id="{E3DCEB45-A294-A001-DEDD-D54355FB5731}"/>
                </a:ext>
              </a:extLst>
            </p:cNvPr>
            <p:cNvSpPr/>
            <p:nvPr/>
          </p:nvSpPr>
          <p:spPr>
            <a:xfrm>
              <a:off x="3696928" y="2070195"/>
              <a:ext cx="265471" cy="275303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73" name="Straight Connector 1072">
            <a:extLst>
              <a:ext uri="{FF2B5EF4-FFF2-40B4-BE49-F238E27FC236}">
                <a16:creationId xmlns:a16="http://schemas.microsoft.com/office/drawing/2014/main" id="{91A12BFC-936E-B66A-C965-B6B9C5E043CD}"/>
              </a:ext>
            </a:extLst>
          </p:cNvPr>
          <p:cNvCxnSpPr>
            <a:cxnSpLocks/>
          </p:cNvCxnSpPr>
          <p:nvPr/>
        </p:nvCxnSpPr>
        <p:spPr>
          <a:xfrm>
            <a:off x="4061922" y="4125135"/>
            <a:ext cx="0" cy="2406042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74" name="TextBox 1073">
            <a:extLst>
              <a:ext uri="{FF2B5EF4-FFF2-40B4-BE49-F238E27FC236}">
                <a16:creationId xmlns:a16="http://schemas.microsoft.com/office/drawing/2014/main" id="{AD8352ED-C728-17D0-196B-F8E45757F6A3}"/>
              </a:ext>
            </a:extLst>
          </p:cNvPr>
          <p:cNvSpPr txBox="1"/>
          <p:nvPr/>
        </p:nvSpPr>
        <p:spPr>
          <a:xfrm>
            <a:off x="4194654" y="4492796"/>
            <a:ext cx="2077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6"/>
                </a:solidFill>
              </a:rPr>
              <a:t>11/2022</a:t>
            </a:r>
          </a:p>
          <a:p>
            <a:r>
              <a:rPr lang="en-US" sz="1600"/>
              <a:t>UKAEA joins the project to port JADE to </a:t>
            </a:r>
            <a:r>
              <a:rPr lang="en-US" sz="1600" err="1"/>
              <a:t>linux</a:t>
            </a:r>
            <a:r>
              <a:rPr lang="en-US" sz="1600"/>
              <a:t> and introduce code2code capabilities</a:t>
            </a:r>
          </a:p>
        </p:txBody>
      </p:sp>
      <p:pic>
        <p:nvPicPr>
          <p:cNvPr id="1076" name="Picture 1075">
            <a:extLst>
              <a:ext uri="{FF2B5EF4-FFF2-40B4-BE49-F238E27FC236}">
                <a16:creationId xmlns:a16="http://schemas.microsoft.com/office/drawing/2014/main" id="{8CD71158-9BCE-62EB-F2CA-8446B112A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68" y="4473448"/>
            <a:ext cx="1478696" cy="1897855"/>
          </a:xfrm>
          <a:prstGeom prst="rect">
            <a:avLst/>
          </a:prstGeom>
        </p:spPr>
      </p:pic>
      <p:pic>
        <p:nvPicPr>
          <p:cNvPr id="1078" name="Picture 6" descr="UK Atomic Energy Authority (UKAEA) – Grassroots Graduates">
            <a:extLst>
              <a:ext uri="{FF2B5EF4-FFF2-40B4-BE49-F238E27FC236}">
                <a16:creationId xmlns:a16="http://schemas.microsoft.com/office/drawing/2014/main" id="{3999D34B-9C0D-AC2B-5225-6C966DA10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796" y="5854902"/>
            <a:ext cx="685800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0" name="Group 1079">
            <a:extLst>
              <a:ext uri="{FF2B5EF4-FFF2-40B4-BE49-F238E27FC236}">
                <a16:creationId xmlns:a16="http://schemas.microsoft.com/office/drawing/2014/main" id="{06010E2D-C761-95C7-0B7E-16A965DA7A48}"/>
              </a:ext>
            </a:extLst>
          </p:cNvPr>
          <p:cNvGrpSpPr/>
          <p:nvPr/>
        </p:nvGrpSpPr>
        <p:grpSpPr>
          <a:xfrm>
            <a:off x="4793199" y="3544019"/>
            <a:ext cx="540775" cy="581115"/>
            <a:chOff x="3559277" y="1917290"/>
            <a:chExt cx="540775" cy="581114"/>
          </a:xfrm>
        </p:grpSpPr>
        <p:sp>
          <p:nvSpPr>
            <p:cNvPr id="1081" name="Oval 1080">
              <a:extLst>
                <a:ext uri="{FF2B5EF4-FFF2-40B4-BE49-F238E27FC236}">
                  <a16:creationId xmlns:a16="http://schemas.microsoft.com/office/drawing/2014/main" id="{A83DB494-B1E8-6896-E75F-47A7D46C6173}"/>
                </a:ext>
              </a:extLst>
            </p:cNvPr>
            <p:cNvSpPr/>
            <p:nvPr/>
          </p:nvSpPr>
          <p:spPr>
            <a:xfrm>
              <a:off x="3559277" y="1917290"/>
              <a:ext cx="540775" cy="581114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2" name="Oval 1081">
              <a:extLst>
                <a:ext uri="{FF2B5EF4-FFF2-40B4-BE49-F238E27FC236}">
                  <a16:creationId xmlns:a16="http://schemas.microsoft.com/office/drawing/2014/main" id="{2F65FB0E-F374-040A-815C-4F8E9D4A3E14}"/>
                </a:ext>
              </a:extLst>
            </p:cNvPr>
            <p:cNvSpPr/>
            <p:nvPr/>
          </p:nvSpPr>
          <p:spPr>
            <a:xfrm>
              <a:off x="3696928" y="2070195"/>
              <a:ext cx="265471" cy="275303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83" name="Straight Connector 1082">
            <a:extLst>
              <a:ext uri="{FF2B5EF4-FFF2-40B4-BE49-F238E27FC236}">
                <a16:creationId xmlns:a16="http://schemas.microsoft.com/office/drawing/2014/main" id="{D52E1F5D-A630-A528-43E4-9B5330F01AE6}"/>
              </a:ext>
            </a:extLst>
          </p:cNvPr>
          <p:cNvCxnSpPr>
            <a:cxnSpLocks/>
          </p:cNvCxnSpPr>
          <p:nvPr/>
        </p:nvCxnSpPr>
        <p:spPr>
          <a:xfrm>
            <a:off x="5063585" y="1122869"/>
            <a:ext cx="0" cy="2406042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84" name="TextBox 1083">
            <a:extLst>
              <a:ext uri="{FF2B5EF4-FFF2-40B4-BE49-F238E27FC236}">
                <a16:creationId xmlns:a16="http://schemas.microsoft.com/office/drawing/2014/main" id="{683B9F0D-ABE0-8931-7249-C681AB991FFF}"/>
              </a:ext>
            </a:extLst>
          </p:cNvPr>
          <p:cNvSpPr txBox="1"/>
          <p:nvPr/>
        </p:nvSpPr>
        <p:spPr>
          <a:xfrm>
            <a:off x="5131216" y="1031492"/>
            <a:ext cx="2387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6"/>
                </a:solidFill>
              </a:rPr>
              <a:t>02/2024</a:t>
            </a:r>
          </a:p>
          <a:p>
            <a:r>
              <a:rPr lang="en-US" sz="1600"/>
              <a:t>JADE applied with success to FENDL 3.2b V&amp;V campaign (endorsement from IAEA NDS)</a:t>
            </a:r>
          </a:p>
        </p:txBody>
      </p:sp>
      <p:pic>
        <p:nvPicPr>
          <p:cNvPr id="1086" name="Picture 1085">
            <a:extLst>
              <a:ext uri="{FF2B5EF4-FFF2-40B4-BE49-F238E27FC236}">
                <a16:creationId xmlns:a16="http://schemas.microsoft.com/office/drawing/2014/main" id="{0BDC237B-5EF0-E6C4-9EC4-C29EE2FA1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032" y="2343918"/>
            <a:ext cx="2089147" cy="984752"/>
          </a:xfrm>
          <a:prstGeom prst="rect">
            <a:avLst/>
          </a:prstGeom>
        </p:spPr>
      </p:pic>
      <p:grpSp>
        <p:nvGrpSpPr>
          <p:cNvPr id="1087" name="Group 1086">
            <a:extLst>
              <a:ext uri="{FF2B5EF4-FFF2-40B4-BE49-F238E27FC236}">
                <a16:creationId xmlns:a16="http://schemas.microsoft.com/office/drawing/2014/main" id="{6B4531FD-6651-190E-5B43-72E6CC2DFC4A}"/>
              </a:ext>
            </a:extLst>
          </p:cNvPr>
          <p:cNvGrpSpPr/>
          <p:nvPr/>
        </p:nvGrpSpPr>
        <p:grpSpPr>
          <a:xfrm>
            <a:off x="6015397" y="3543973"/>
            <a:ext cx="540775" cy="581115"/>
            <a:chOff x="3559277" y="1917290"/>
            <a:chExt cx="540775" cy="581114"/>
          </a:xfrm>
        </p:grpSpPr>
        <p:sp>
          <p:nvSpPr>
            <p:cNvPr id="1088" name="Oval 1087">
              <a:extLst>
                <a:ext uri="{FF2B5EF4-FFF2-40B4-BE49-F238E27FC236}">
                  <a16:creationId xmlns:a16="http://schemas.microsoft.com/office/drawing/2014/main" id="{8AFD6F11-A773-662F-A845-E66299AA953A}"/>
                </a:ext>
              </a:extLst>
            </p:cNvPr>
            <p:cNvSpPr/>
            <p:nvPr/>
          </p:nvSpPr>
          <p:spPr>
            <a:xfrm>
              <a:off x="3559277" y="1917290"/>
              <a:ext cx="540775" cy="581114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9" name="Oval 1088">
              <a:extLst>
                <a:ext uri="{FF2B5EF4-FFF2-40B4-BE49-F238E27FC236}">
                  <a16:creationId xmlns:a16="http://schemas.microsoft.com/office/drawing/2014/main" id="{E8BDA4FC-7597-672A-254E-E5B761A6B44D}"/>
                </a:ext>
              </a:extLst>
            </p:cNvPr>
            <p:cNvSpPr/>
            <p:nvPr/>
          </p:nvSpPr>
          <p:spPr>
            <a:xfrm>
              <a:off x="3696928" y="2070195"/>
              <a:ext cx="265471" cy="275303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90" name="Straight Connector 1089">
            <a:extLst>
              <a:ext uri="{FF2B5EF4-FFF2-40B4-BE49-F238E27FC236}">
                <a16:creationId xmlns:a16="http://schemas.microsoft.com/office/drawing/2014/main" id="{7905EFDF-65A7-107C-FD80-AA98716EE811}"/>
              </a:ext>
            </a:extLst>
          </p:cNvPr>
          <p:cNvCxnSpPr>
            <a:cxnSpLocks/>
          </p:cNvCxnSpPr>
          <p:nvPr/>
        </p:nvCxnSpPr>
        <p:spPr>
          <a:xfrm>
            <a:off x="6285783" y="4045198"/>
            <a:ext cx="0" cy="2406042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91" name="TextBox 1090">
            <a:extLst>
              <a:ext uri="{FF2B5EF4-FFF2-40B4-BE49-F238E27FC236}">
                <a16:creationId xmlns:a16="http://schemas.microsoft.com/office/drawing/2014/main" id="{E2568724-E2E4-8C23-742D-900BD9160AE0}"/>
              </a:ext>
            </a:extLst>
          </p:cNvPr>
          <p:cNvSpPr txBox="1"/>
          <p:nvPr/>
        </p:nvSpPr>
        <p:spPr>
          <a:xfrm>
            <a:off x="6418519" y="4495691"/>
            <a:ext cx="2089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6"/>
                </a:solidFill>
              </a:rPr>
              <a:t>03/2024</a:t>
            </a:r>
          </a:p>
          <a:p>
            <a:r>
              <a:rPr lang="en-US" sz="1600"/>
              <a:t>v3.0.0 is released. Porting to </a:t>
            </a:r>
            <a:r>
              <a:rPr lang="en-US" sz="1600" err="1"/>
              <a:t>linux</a:t>
            </a:r>
            <a:r>
              <a:rPr lang="en-US" sz="1600"/>
              <a:t> is completed and limited </a:t>
            </a:r>
            <a:r>
              <a:rPr lang="en-US" sz="1600" err="1"/>
              <a:t>OpenMC</a:t>
            </a:r>
            <a:r>
              <a:rPr lang="en-US" sz="1600"/>
              <a:t> capabilities are introduced</a:t>
            </a:r>
          </a:p>
        </p:txBody>
      </p:sp>
      <p:pic>
        <p:nvPicPr>
          <p:cNvPr id="1092" name="Picture 8" descr="Linux: le cose da sapere su questo software “libero” | HardwareItalia">
            <a:extLst>
              <a:ext uri="{FF2B5EF4-FFF2-40B4-BE49-F238E27FC236}">
                <a16:creationId xmlns:a16="http://schemas.microsoft.com/office/drawing/2014/main" id="{FCDB41E1-AF4B-9589-8439-358358208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092" y="6086911"/>
            <a:ext cx="561975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3" name="Picture 10" descr="The OpenMC Monte Carlo Code — OpenMC Documentation">
            <a:extLst>
              <a:ext uri="{FF2B5EF4-FFF2-40B4-BE49-F238E27FC236}">
                <a16:creationId xmlns:a16="http://schemas.microsoft.com/office/drawing/2014/main" id="{CB3C5855-BF35-53DA-45F6-551EA800F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456" y="6148824"/>
            <a:ext cx="800100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94" name="Group 1093">
            <a:extLst>
              <a:ext uri="{FF2B5EF4-FFF2-40B4-BE49-F238E27FC236}">
                <a16:creationId xmlns:a16="http://schemas.microsoft.com/office/drawing/2014/main" id="{D94CFB3D-859C-3E61-BBC5-85FC423BCE18}"/>
              </a:ext>
            </a:extLst>
          </p:cNvPr>
          <p:cNvGrpSpPr/>
          <p:nvPr/>
        </p:nvGrpSpPr>
        <p:grpSpPr>
          <a:xfrm>
            <a:off x="7404150" y="3552627"/>
            <a:ext cx="540775" cy="581115"/>
            <a:chOff x="3559277" y="1917290"/>
            <a:chExt cx="540775" cy="581114"/>
          </a:xfrm>
        </p:grpSpPr>
        <p:sp>
          <p:nvSpPr>
            <p:cNvPr id="1095" name="Oval 1094">
              <a:extLst>
                <a:ext uri="{FF2B5EF4-FFF2-40B4-BE49-F238E27FC236}">
                  <a16:creationId xmlns:a16="http://schemas.microsoft.com/office/drawing/2014/main" id="{BB877049-FAA6-33FF-2FC6-3E56E1A51D17}"/>
                </a:ext>
              </a:extLst>
            </p:cNvPr>
            <p:cNvSpPr/>
            <p:nvPr/>
          </p:nvSpPr>
          <p:spPr>
            <a:xfrm>
              <a:off x="3559277" y="1917290"/>
              <a:ext cx="540775" cy="581114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6" name="Oval 1095">
              <a:extLst>
                <a:ext uri="{FF2B5EF4-FFF2-40B4-BE49-F238E27FC236}">
                  <a16:creationId xmlns:a16="http://schemas.microsoft.com/office/drawing/2014/main" id="{72F99B39-2FE3-19F9-4F49-BC57C0700D67}"/>
                </a:ext>
              </a:extLst>
            </p:cNvPr>
            <p:cNvSpPr/>
            <p:nvPr/>
          </p:nvSpPr>
          <p:spPr>
            <a:xfrm>
              <a:off x="3696928" y="2070195"/>
              <a:ext cx="265471" cy="275303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97" name="Straight Connector 1096">
            <a:extLst>
              <a:ext uri="{FF2B5EF4-FFF2-40B4-BE49-F238E27FC236}">
                <a16:creationId xmlns:a16="http://schemas.microsoft.com/office/drawing/2014/main" id="{E1F8EFE7-D3E9-DA16-4226-4C0CD56C6108}"/>
              </a:ext>
            </a:extLst>
          </p:cNvPr>
          <p:cNvCxnSpPr>
            <a:cxnSpLocks/>
          </p:cNvCxnSpPr>
          <p:nvPr/>
        </p:nvCxnSpPr>
        <p:spPr>
          <a:xfrm>
            <a:off x="7672578" y="1146585"/>
            <a:ext cx="0" cy="2406042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98" name="TextBox 1097">
            <a:extLst>
              <a:ext uri="{FF2B5EF4-FFF2-40B4-BE49-F238E27FC236}">
                <a16:creationId xmlns:a16="http://schemas.microsoft.com/office/drawing/2014/main" id="{2842EE86-7FD1-BD17-A8BE-D1B4842DA557}"/>
              </a:ext>
            </a:extLst>
          </p:cNvPr>
          <p:cNvSpPr txBox="1"/>
          <p:nvPr/>
        </p:nvSpPr>
        <p:spPr>
          <a:xfrm>
            <a:off x="7826690" y="1041782"/>
            <a:ext cx="20891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</a:rPr>
              <a:t>11/2024</a:t>
            </a:r>
          </a:p>
          <a:p>
            <a:r>
              <a:rPr lang="en-US" sz="1600" dirty="0"/>
              <a:t>Creation of the JADE V&amp;V ecosystem with v3.1.0</a:t>
            </a:r>
          </a:p>
        </p:txBody>
      </p:sp>
      <p:pic>
        <p:nvPicPr>
          <p:cNvPr id="1099" name="Picture 1098">
            <a:extLst>
              <a:ext uri="{FF2B5EF4-FFF2-40B4-BE49-F238E27FC236}">
                <a16:creationId xmlns:a16="http://schemas.microsoft.com/office/drawing/2014/main" id="{5A9121D6-01E4-C25D-92C8-5AD1794DD8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4415" y="2096768"/>
            <a:ext cx="1783685" cy="950417"/>
          </a:xfrm>
          <a:prstGeom prst="rect">
            <a:avLst/>
          </a:prstGeom>
        </p:spPr>
      </p:pic>
      <p:grpSp>
        <p:nvGrpSpPr>
          <p:cNvPr id="1100" name="Group 1099">
            <a:extLst>
              <a:ext uri="{FF2B5EF4-FFF2-40B4-BE49-F238E27FC236}">
                <a16:creationId xmlns:a16="http://schemas.microsoft.com/office/drawing/2014/main" id="{DAE6EFD7-0BAF-93B0-778C-A3053702D614}"/>
              </a:ext>
            </a:extLst>
          </p:cNvPr>
          <p:cNvGrpSpPr/>
          <p:nvPr/>
        </p:nvGrpSpPr>
        <p:grpSpPr>
          <a:xfrm>
            <a:off x="8772851" y="3542651"/>
            <a:ext cx="540775" cy="581115"/>
            <a:chOff x="3559277" y="1917290"/>
            <a:chExt cx="540775" cy="581114"/>
          </a:xfrm>
        </p:grpSpPr>
        <p:sp>
          <p:nvSpPr>
            <p:cNvPr id="1101" name="Oval 1100">
              <a:extLst>
                <a:ext uri="{FF2B5EF4-FFF2-40B4-BE49-F238E27FC236}">
                  <a16:creationId xmlns:a16="http://schemas.microsoft.com/office/drawing/2014/main" id="{C0BE5E20-A174-1B74-AEC3-4064DC094344}"/>
                </a:ext>
              </a:extLst>
            </p:cNvPr>
            <p:cNvSpPr/>
            <p:nvPr/>
          </p:nvSpPr>
          <p:spPr>
            <a:xfrm>
              <a:off x="3559277" y="1917290"/>
              <a:ext cx="540775" cy="581114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2" name="Oval 1101">
              <a:extLst>
                <a:ext uri="{FF2B5EF4-FFF2-40B4-BE49-F238E27FC236}">
                  <a16:creationId xmlns:a16="http://schemas.microsoft.com/office/drawing/2014/main" id="{B267122F-8CFF-F0A3-C49F-681A44CF8A02}"/>
                </a:ext>
              </a:extLst>
            </p:cNvPr>
            <p:cNvSpPr/>
            <p:nvPr/>
          </p:nvSpPr>
          <p:spPr>
            <a:xfrm>
              <a:off x="3696928" y="2070195"/>
              <a:ext cx="265471" cy="275303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03" name="Straight Connector 1102">
            <a:extLst>
              <a:ext uri="{FF2B5EF4-FFF2-40B4-BE49-F238E27FC236}">
                <a16:creationId xmlns:a16="http://schemas.microsoft.com/office/drawing/2014/main" id="{52D0A39F-EF7E-613E-13C1-1C3F198EAB08}"/>
              </a:ext>
            </a:extLst>
          </p:cNvPr>
          <p:cNvCxnSpPr>
            <a:cxnSpLocks/>
          </p:cNvCxnSpPr>
          <p:nvPr/>
        </p:nvCxnSpPr>
        <p:spPr>
          <a:xfrm>
            <a:off x="9043237" y="4105665"/>
            <a:ext cx="0" cy="2345575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07" name="Explosion: 8 Points 1106">
            <a:extLst>
              <a:ext uri="{FF2B5EF4-FFF2-40B4-BE49-F238E27FC236}">
                <a16:creationId xmlns:a16="http://schemas.microsoft.com/office/drawing/2014/main" id="{48BA48AB-101B-659B-51D2-7ABDA6F2FE81}"/>
              </a:ext>
            </a:extLst>
          </p:cNvPr>
          <p:cNvSpPr/>
          <p:nvPr/>
        </p:nvSpPr>
        <p:spPr>
          <a:xfrm>
            <a:off x="9099394" y="4903598"/>
            <a:ext cx="2323823" cy="1627579"/>
          </a:xfrm>
          <a:prstGeom prst="irregularSeal1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rgbClr val="FFC000"/>
                </a:solidFill>
              </a:rPr>
              <a:t>04/2025</a:t>
            </a:r>
          </a:p>
          <a:p>
            <a:r>
              <a:rPr lang="en-US" sz="1800" b="1">
                <a:solidFill>
                  <a:schemeClr val="bg1"/>
                </a:solidFill>
              </a:rPr>
              <a:t>JADE v4.0.0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FC805C-3681-D95C-873D-0FCBDFED424C}"/>
              </a:ext>
            </a:extLst>
          </p:cNvPr>
          <p:cNvGrpSpPr/>
          <p:nvPr/>
        </p:nvGrpSpPr>
        <p:grpSpPr>
          <a:xfrm>
            <a:off x="9831998" y="3528690"/>
            <a:ext cx="540775" cy="581115"/>
            <a:chOff x="3559277" y="1917290"/>
            <a:chExt cx="540775" cy="58111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A3262B5-0260-415C-8F4B-17642AFD3B26}"/>
                </a:ext>
              </a:extLst>
            </p:cNvPr>
            <p:cNvSpPr/>
            <p:nvPr/>
          </p:nvSpPr>
          <p:spPr>
            <a:xfrm>
              <a:off x="3559277" y="1917290"/>
              <a:ext cx="540775" cy="581114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7BB9D9E-C6E0-5E2D-7CBB-A455349B7F4D}"/>
                </a:ext>
              </a:extLst>
            </p:cNvPr>
            <p:cNvSpPr/>
            <p:nvPr/>
          </p:nvSpPr>
          <p:spPr>
            <a:xfrm>
              <a:off x="3696928" y="2070195"/>
              <a:ext cx="265471" cy="275303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C8EE5A-9B37-FF08-DCB9-46798D4E1BFC}"/>
              </a:ext>
            </a:extLst>
          </p:cNvPr>
          <p:cNvCxnSpPr>
            <a:cxnSpLocks/>
          </p:cNvCxnSpPr>
          <p:nvPr/>
        </p:nvCxnSpPr>
        <p:spPr>
          <a:xfrm>
            <a:off x="10102384" y="1187388"/>
            <a:ext cx="0" cy="2345575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2637851-B5E4-49E3-ACAB-CA0EAC9DF3B2}"/>
              </a:ext>
            </a:extLst>
          </p:cNvPr>
          <p:cNvSpPr txBox="1"/>
          <p:nvPr/>
        </p:nvSpPr>
        <p:spPr>
          <a:xfrm>
            <a:off x="10186224" y="1017390"/>
            <a:ext cx="17889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</a:rPr>
              <a:t>05/2025</a:t>
            </a:r>
          </a:p>
          <a:p>
            <a:r>
              <a:rPr lang="en-US" sz="1600" dirty="0"/>
              <a:t>Restoring of all v3 benchmarks + bug corrections with v4.1.0</a:t>
            </a:r>
          </a:p>
        </p:txBody>
      </p:sp>
    </p:spTree>
    <p:extLst>
      <p:ext uri="{BB962C8B-B14F-4D97-AF65-F5344CB8AC3E}">
        <p14:creationId xmlns:p14="http://schemas.microsoft.com/office/powerpoint/2010/main" val="289981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051" grpId="0"/>
      <p:bldP spid="1061" grpId="0"/>
      <p:bldP spid="1067" grpId="0"/>
      <p:bldP spid="1074" grpId="0"/>
      <p:bldP spid="1084" grpId="0"/>
      <p:bldP spid="1091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7E61C-5448-E325-FD3B-599E96942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0031F-4435-F453-C755-39C59F498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F995A0-78A2-1992-AA99-7FD194DFB2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F899E-1A41-F514-E75B-71D43CFA86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FEBFBE-F483-A9A4-49C5-EF4BC2444D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JADE ecosystem</a:t>
            </a:r>
          </a:p>
        </p:txBody>
      </p:sp>
    </p:spTree>
    <p:extLst>
      <p:ext uri="{BB962C8B-B14F-4D97-AF65-F5344CB8AC3E}">
        <p14:creationId xmlns:p14="http://schemas.microsoft.com/office/powerpoint/2010/main" val="4124410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3F25A4-3445-74DD-66DA-BEB683974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1760CB-C4C0-FC2B-D21C-A187AB521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JADE V&amp;V ecosystem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ACCB2D-5D20-C972-ACDA-A0C5AF3B3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16" y="977459"/>
            <a:ext cx="10177132" cy="54227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3B011A-32E8-711A-1B3B-843703485FA2}"/>
              </a:ext>
            </a:extLst>
          </p:cNvPr>
          <p:cNvSpPr txBox="1"/>
          <p:nvPr/>
        </p:nvSpPr>
        <p:spPr>
          <a:xfrm>
            <a:off x="2281124" y="6412522"/>
            <a:ext cx="30265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3"/>
              </a:rPr>
              <a:t>https://github.com/JADE-V-V</a:t>
            </a:r>
            <a:r>
              <a:rPr lang="en-US"/>
              <a:t>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FB5D5DF-F89E-FDD0-54C5-93F6E4AA5CD8}"/>
              </a:ext>
            </a:extLst>
          </p:cNvPr>
          <p:cNvSpPr/>
          <p:nvPr/>
        </p:nvSpPr>
        <p:spPr>
          <a:xfrm>
            <a:off x="9769607" y="3776589"/>
            <a:ext cx="452284" cy="176981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199CB7A-B6F6-4933-6557-6ED5ACDD5F4F}"/>
              </a:ext>
            </a:extLst>
          </p:cNvPr>
          <p:cNvSpPr/>
          <p:nvPr/>
        </p:nvSpPr>
        <p:spPr>
          <a:xfrm>
            <a:off x="9769607" y="4073806"/>
            <a:ext cx="452284" cy="17698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63D2A9-6B42-5255-E3ED-EF4ED93B3875}"/>
              </a:ext>
            </a:extLst>
          </p:cNvPr>
          <p:cNvSpPr txBox="1"/>
          <p:nvPr/>
        </p:nvSpPr>
        <p:spPr>
          <a:xfrm>
            <a:off x="10179105" y="3711190"/>
            <a:ext cx="1845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External dependencies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0376C7-C49E-DC12-FB4A-2D62434B330A}"/>
              </a:ext>
            </a:extLst>
          </p:cNvPr>
          <p:cNvSpPr txBox="1"/>
          <p:nvPr/>
        </p:nvSpPr>
        <p:spPr>
          <a:xfrm>
            <a:off x="10217558" y="4007031"/>
            <a:ext cx="1359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JADE V&amp;V repos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77C9FA-0744-3F29-1397-B0534131D52A}"/>
              </a:ext>
            </a:extLst>
          </p:cNvPr>
          <p:cNvSpPr txBox="1"/>
          <p:nvPr/>
        </p:nvSpPr>
        <p:spPr>
          <a:xfrm>
            <a:off x="5486365" y="6414412"/>
            <a:ext cx="4731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4"/>
              </a:rPr>
              <a:t>https://github.com/IAEA-NDS/open-benchmarks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0284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E025D5-81A8-28EB-7BB0-2627251F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8E9F75-0167-0E84-8A2D-D19E905E6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CB4F6C-A952-ECE8-B79C-2C04F9182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JADE WebApp</a:t>
            </a:r>
          </a:p>
        </p:txBody>
      </p:sp>
      <p:pic>
        <p:nvPicPr>
          <p:cNvPr id="5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459A3EE3-785F-3E7C-2632-0BE80ED7A3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381.28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39" y="1011399"/>
            <a:ext cx="11857703" cy="568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3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4E_ppt_template_2012">
  <a:themeElements>
    <a:clrScheme name="F4E_colors">
      <a:dk1>
        <a:srgbClr val="000000"/>
      </a:dk1>
      <a:lt1>
        <a:srgbClr val="FFFFFF"/>
      </a:lt1>
      <a:dk2>
        <a:srgbClr val="1C3F94"/>
      </a:dk2>
      <a:lt2>
        <a:srgbClr val="FFC61E"/>
      </a:lt2>
      <a:accent1>
        <a:srgbClr val="ADE8FE"/>
      </a:accent1>
      <a:accent2>
        <a:srgbClr val="81D9FD"/>
      </a:accent2>
      <a:accent3>
        <a:srgbClr val="2CB1EC"/>
      </a:accent3>
      <a:accent4>
        <a:srgbClr val="007DC5"/>
      </a:accent4>
      <a:accent5>
        <a:srgbClr val="1C3F94"/>
      </a:accent5>
      <a:accent6>
        <a:srgbClr val="001E60"/>
      </a:accent6>
      <a:hlink>
        <a:srgbClr val="FFC61E"/>
      </a:hlink>
      <a:folHlink>
        <a:srgbClr val="FFC61E"/>
      </a:folHlink>
    </a:clrScheme>
    <a:fontScheme name="F4E_font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A7C2A72889E2E44B9F98A344094CE37" ma:contentTypeVersion="14" ma:contentTypeDescription="Crear nuevo documento." ma:contentTypeScope="" ma:versionID="e035cdd91ca44397b57bb765953371aa">
  <xsd:schema xmlns:xsd="http://www.w3.org/2001/XMLSchema" xmlns:xs="http://www.w3.org/2001/XMLSchema" xmlns:p="http://schemas.microsoft.com/office/2006/metadata/properties" xmlns:ns2="2ba85184-84fe-4809-971d-775a05733bfd" xmlns:ns3="83e4b8fb-0ec0-4a5f-bb30-a9eb2b9c058f" targetNamespace="http://schemas.microsoft.com/office/2006/metadata/properties" ma:root="true" ma:fieldsID="490806c412b2613168375d29a2f912c8" ns2:_="" ns3:_="">
    <xsd:import namespace="2ba85184-84fe-4809-971d-775a05733bfd"/>
    <xsd:import namespace="83e4b8fb-0ec0-4a5f-bb30-a9eb2b9c05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a85184-84fe-4809-971d-775a05733b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a6d54d1b-fd6e-4291-855d-32a6172559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e4b8fb-0ec0-4a5f-bb30-a9eb2b9c058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3284d816-66ac-403e-9d73-64dda20e31cc}" ma:internalName="TaxCatchAll" ma:showField="CatchAllData" ma:web="83e4b8fb-0ec0-4a5f-bb30-a9eb2b9c058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lcf76f155ced4ddcb4097134ff3c332f xmlns="2ba85184-84fe-4809-971d-775a05733bfd">
      <Terms xmlns="http://schemas.microsoft.com/office/infopath/2007/PartnerControls"/>
    </lcf76f155ced4ddcb4097134ff3c332f>
    <TaxCatchAll xmlns="83e4b8fb-0ec0-4a5f-bb30-a9eb2b9c058f" xsi:nil="true"/>
  </documentManagement>
</p:properties>
</file>

<file path=customXml/itemProps1.xml><?xml version="1.0" encoding="utf-8"?>
<ds:datastoreItem xmlns:ds="http://schemas.openxmlformats.org/officeDocument/2006/customXml" ds:itemID="{56143D20-9B11-46E6-89CF-97A380D4BA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a85184-84fe-4809-971d-775a05733bfd"/>
    <ds:schemaRef ds:uri="83e4b8fb-0ec0-4a5f-bb30-a9eb2b9c05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5636151-BDC6-46A5-BEDA-04691D1014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33DE14-9476-4E14-A6BB-FB7183196775}">
  <ds:schemaRefs>
    <ds:schemaRef ds:uri="2ba85184-84fe-4809-971d-775a05733bfd"/>
    <ds:schemaRef ds:uri="83e4b8fb-0ec0-4a5f-bb30-a9eb2b9c058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</TotalTime>
  <Words>1289</Words>
  <Application>Microsoft Office PowerPoint</Application>
  <PresentationFormat>Widescreen</PresentationFormat>
  <Paragraphs>252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Aptos Narrow</vt:lpstr>
      <vt:lpstr>Arial</vt:lpstr>
      <vt:lpstr>Calibri</vt:lpstr>
      <vt:lpstr>F4E_ppt_template_2012</vt:lpstr>
      <vt:lpstr>PowerPoint Presentation</vt:lpstr>
      <vt:lpstr>Outline</vt:lpstr>
      <vt:lpstr>PowerPoint Presentation</vt:lpstr>
      <vt:lpstr>WHY JADE development started</vt:lpstr>
      <vt:lpstr>WHAT is JADE</vt:lpstr>
      <vt:lpstr>WHEN: Historical recap</vt:lpstr>
      <vt:lpstr>PowerPoint Presentation</vt:lpstr>
      <vt:lpstr>JADE V&amp;V ecosystem</vt:lpstr>
      <vt:lpstr>JADE WebApp</vt:lpstr>
      <vt:lpstr>A few numbers</vt:lpstr>
      <vt:lpstr>PowerPoint Presentation</vt:lpstr>
      <vt:lpstr>Main achievements of v4.0.0</vt:lpstr>
      <vt:lpstr>Tallies comparison -&gt; Results comparisons</vt:lpstr>
      <vt:lpstr>High level structure of JADE Engine</vt:lpstr>
      <vt:lpstr>PowerPoint Presentation</vt:lpstr>
      <vt:lpstr>Brief description of the experiment</vt:lpstr>
      <vt:lpstr>Prepare inputs for the new benchmark</vt:lpstr>
      <vt:lpstr>The raw result configuration file</vt:lpstr>
      <vt:lpstr>The excel configuration file</vt:lpstr>
      <vt:lpstr>The atlas configuration file</vt:lpstr>
      <vt:lpstr>Future plans</vt:lpstr>
      <vt:lpstr>Conclusions</vt:lpstr>
      <vt:lpstr>Thanks for you attention</vt:lpstr>
    </vt:vector>
  </TitlesOfParts>
  <Company>Fusion For Energy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boulgma</dc:creator>
  <cp:lastModifiedBy>Laghi Davide (F4E)</cp:lastModifiedBy>
  <cp:revision>1</cp:revision>
  <dcterms:created xsi:type="dcterms:W3CDTF">2012-05-24T07:34:34Z</dcterms:created>
  <dcterms:modified xsi:type="dcterms:W3CDTF">2025-05-28T07:56:37Z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0x0101009A7C2A72889E2E44B9F98A344094CE37</vt:lpwstr>
  </property>
</Properties>
</file>