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3"/>
    <p:restoredTop sz="94741"/>
  </p:normalViewPr>
  <p:slideViewPr>
    <p:cSldViewPr snapToGrid="0" showGuides="1">
      <p:cViewPr varScale="1">
        <p:scale>
          <a:sx n="143" d="100"/>
          <a:sy n="143" d="100"/>
        </p:scale>
        <p:origin x="1312" y="184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Quantum Computing in CELS/PSE (No-Hardware)</a:t>
            </a:r>
            <a:endParaRPr lang="en-US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Alessandro Lovato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Physicist</a:t>
            </a:r>
          </a:p>
          <a:p>
            <a:r>
              <a:rPr lang="en-US" dirty="0"/>
              <a:t>PHY DIVISION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Alessandro Lovato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753490"/>
            <a:ext cx="7315200" cy="3273425"/>
          </a:xfrm>
        </p:spPr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I am a Theoretical Nuclear Physics working in the PHY Division.</a:t>
            </a:r>
          </a:p>
          <a:p>
            <a:pPr marL="164465" indent="-164465"/>
            <a:r>
              <a:rPr lang="en-US" dirty="0">
                <a:cs typeface="Arial"/>
              </a:rPr>
              <a:t>Understanding self-emerging properties of nuclei and neutron-star matter from individual interactions among protons and neutrons.</a:t>
            </a:r>
          </a:p>
          <a:p>
            <a:pPr marL="164465" indent="-164465"/>
            <a:r>
              <a:rPr lang="en-US" dirty="0">
                <a:cs typeface="Arial"/>
              </a:rPr>
              <a:t>Expertise in “conventional” continuum quantum Monte Carlo methods (variational and diffusion Monte Carlo).</a:t>
            </a:r>
          </a:p>
          <a:p>
            <a:pPr marL="164465" indent="-164465"/>
            <a:r>
              <a:rPr lang="en-US" dirty="0">
                <a:cs typeface="Arial"/>
              </a:rPr>
              <a:t>Introduced neural-network quantum states to nuclear theory.  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Alessandro Lovato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740297"/>
            <a:ext cx="3254188" cy="3273425"/>
          </a:xfrm>
        </p:spPr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ea typeface="+mn-lt"/>
                <a:cs typeface="+mn-lt"/>
              </a:rPr>
              <a:t>Recently involved in the development of neural-network quantum states.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164465" indent="-164465"/>
            <a:r>
              <a:rPr lang="en-US" dirty="0">
                <a:ea typeface="+mn-lt"/>
                <a:cs typeface="+mn-lt"/>
              </a:rPr>
              <a:t>Applied to nuclear-physics, condensed-matter, and quantum chemistry problems. </a:t>
            </a:r>
            <a:endParaRPr lang="en-US" dirty="0">
              <a:cs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93384-F1C2-5A99-7732-4300310F8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65" y="1137283"/>
            <a:ext cx="4232835" cy="34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Alessandro Lovato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431925"/>
            <a:ext cx="4347882" cy="3273425"/>
          </a:xfrm>
        </p:spPr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Not currently working in QIS, but see potential overlap with neural-network quantum states.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164465" indent="-164465"/>
            <a:r>
              <a:rPr lang="en-US" dirty="0">
                <a:cs typeface="Arial"/>
              </a:rPr>
              <a:t>Real-time dynamics already encoded in neural-network quantum states; possible development of (favorably scaling) quantum simulators. </a:t>
            </a:r>
          </a:p>
          <a:p>
            <a:pPr marL="164465" indent="-164465"/>
            <a:endParaRPr lang="en-US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0E70E-34D4-B61F-3CED-4477EB50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847" y="620911"/>
            <a:ext cx="3384587" cy="42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277</TotalTime>
  <Words>142</Words>
  <Application>Microsoft Macintosh PowerPoint</Application>
  <PresentationFormat>On-screen Show (16:9)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System Font Regular</vt:lpstr>
      <vt:lpstr>Wingdings</vt:lpstr>
      <vt:lpstr>Office Theme</vt:lpstr>
      <vt:lpstr>Quantum Computing in CELS/PSE (No-Hardware)</vt:lpstr>
      <vt:lpstr>Alessandro Lovato</vt:lpstr>
      <vt:lpstr>Alessandro Lovato</vt:lpstr>
      <vt:lpstr>Alessandro Lovato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Lovato, Alessandro</cp:lastModifiedBy>
  <cp:revision>71</cp:revision>
  <dcterms:created xsi:type="dcterms:W3CDTF">2024-02-05T17:42:20Z</dcterms:created>
  <dcterms:modified xsi:type="dcterms:W3CDTF">2024-04-17T14:59:13Z</dcterms:modified>
</cp:coreProperties>
</file>