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FE1CF-7ECE-4236-A91C-B266157F41FC}" v="200" dt="2024-04-15T18:12:38.052"/>
    <p1510:client id="{F85DB300-C500-D64C-ADCE-4872F1E2F59A}" v="182" dt="2024-04-16T15:04:27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94762"/>
  </p:normalViewPr>
  <p:slideViewPr>
    <p:cSldViewPr snapToGrid="0" showGuides="1">
      <p:cViewPr varScale="1">
        <p:scale>
          <a:sx n="161" d="100"/>
          <a:sy n="161" d="100"/>
        </p:scale>
        <p:origin x="1392" y="200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ng, Joaquin" clId="Web-{A96FE1CF-7ECE-4236-A91C-B266157F41FC}"/>
    <pc:docChg chg="addSld delSld modSld">
      <pc:chgData name="Chung, Joaquin" userId="" providerId="" clId="Web-{A96FE1CF-7ECE-4236-A91C-B266157F41FC}" dt="2024-04-15T18:12:38.052" v="192"/>
      <pc:docMkLst>
        <pc:docMk/>
      </pc:docMkLst>
      <pc:sldChg chg="modSp">
        <pc:chgData name="Chung, Joaquin" userId="" providerId="" clId="Web-{A96FE1CF-7ECE-4236-A91C-B266157F41FC}" dt="2024-04-15T17:59:10.462" v="30" actId="20577"/>
        <pc:sldMkLst>
          <pc:docMk/>
          <pc:sldMk cId="1779062293" sldId="256"/>
        </pc:sldMkLst>
        <pc:spChg chg="mod">
          <ac:chgData name="Chung, Joaquin" userId="" providerId="" clId="Web-{A96FE1CF-7ECE-4236-A91C-B266157F41FC}" dt="2024-04-15T17:59:10.462" v="30" actId="20577"/>
          <ac:spMkLst>
            <pc:docMk/>
            <pc:sldMk cId="1779062293" sldId="256"/>
            <ac:spMk id="19" creationId="{530A2F86-ECD1-A581-DFF3-C87E5E834BF8}"/>
          </ac:spMkLst>
        </pc:spChg>
        <pc:spChg chg="mod">
          <ac:chgData name="Chung, Joaquin" userId="" providerId="" clId="Web-{A96FE1CF-7ECE-4236-A91C-B266157F41FC}" dt="2024-04-15T17:58:28.509" v="7" actId="20577"/>
          <ac:spMkLst>
            <pc:docMk/>
            <pc:sldMk cId="1779062293" sldId="256"/>
            <ac:spMk id="20" creationId="{864DD5D9-1D69-E1F5-63C4-F56D131C6B33}"/>
          </ac:spMkLst>
        </pc:spChg>
      </pc:sldChg>
      <pc:sldChg chg="del">
        <pc:chgData name="Chung, Joaquin" userId="" providerId="" clId="Web-{A96FE1CF-7ECE-4236-A91C-B266157F41FC}" dt="2024-04-15T18:12:35.052" v="191"/>
        <pc:sldMkLst>
          <pc:docMk/>
          <pc:sldMk cId="466727736" sldId="258"/>
        </pc:sldMkLst>
      </pc:sldChg>
      <pc:sldChg chg="del">
        <pc:chgData name="Chung, Joaquin" userId="" providerId="" clId="Web-{A96FE1CF-7ECE-4236-A91C-B266157F41FC}" dt="2024-04-15T18:12:38.052" v="192"/>
        <pc:sldMkLst>
          <pc:docMk/>
          <pc:sldMk cId="1505208611" sldId="262"/>
        </pc:sldMkLst>
      </pc:sldChg>
      <pc:sldChg chg="modSp">
        <pc:chgData name="Chung, Joaquin" userId="" providerId="" clId="Web-{A96FE1CF-7ECE-4236-A91C-B266157F41FC}" dt="2024-04-15T18:00:59.492" v="84" actId="20577"/>
        <pc:sldMkLst>
          <pc:docMk/>
          <pc:sldMk cId="2130139246" sldId="273"/>
        </pc:sldMkLst>
        <pc:spChg chg="mod">
          <ac:chgData name="Chung, Joaquin" userId="" providerId="" clId="Web-{A96FE1CF-7ECE-4236-A91C-B266157F41FC}" dt="2024-04-15T18:00:49.258" v="76" actId="20577"/>
          <ac:spMkLst>
            <pc:docMk/>
            <pc:sldMk cId="2130139246" sldId="273"/>
            <ac:spMk id="12" creationId="{BF029A1E-D357-6470-8AFA-CC4734491DDB}"/>
          </ac:spMkLst>
        </pc:spChg>
        <pc:spChg chg="mod">
          <ac:chgData name="Chung, Joaquin" userId="" providerId="" clId="Web-{A96FE1CF-7ECE-4236-A91C-B266157F41FC}" dt="2024-04-15T18:00:59.492" v="84" actId="20577"/>
          <ac:spMkLst>
            <pc:docMk/>
            <pc:sldMk cId="2130139246" sldId="273"/>
            <ac:spMk id="13" creationId="{697F4634-0182-7F08-D327-5F3037C5B096}"/>
          </ac:spMkLst>
        </pc:spChg>
        <pc:spChg chg="mod">
          <ac:chgData name="Chung, Joaquin" userId="" providerId="" clId="Web-{A96FE1CF-7ECE-4236-A91C-B266157F41FC}" dt="2024-04-15T18:00:38.180" v="72" actId="20577"/>
          <ac:spMkLst>
            <pc:docMk/>
            <pc:sldMk cId="2130139246" sldId="273"/>
            <ac:spMk id="14" creationId="{097E2886-7BA3-8252-8EFA-CA8A426C6BA6}"/>
          </ac:spMkLst>
        </pc:spChg>
      </pc:sldChg>
      <pc:sldChg chg="modSp new">
        <pc:chgData name="Chung, Joaquin" userId="" providerId="" clId="Web-{A96FE1CF-7ECE-4236-A91C-B266157F41FC}" dt="2024-04-15T18:07:38.147" v="148" actId="20577"/>
        <pc:sldMkLst>
          <pc:docMk/>
          <pc:sldMk cId="240193373" sldId="274"/>
        </pc:sldMkLst>
        <pc:spChg chg="mod">
          <ac:chgData name="Chung, Joaquin" userId="" providerId="" clId="Web-{A96FE1CF-7ECE-4236-A91C-B266157F41FC}" dt="2024-04-15T18:04:15.898" v="101" actId="20577"/>
          <ac:spMkLst>
            <pc:docMk/>
            <pc:sldMk cId="240193373" sldId="274"/>
            <ac:spMk id="2" creationId="{5DC71F3D-4E21-279D-42C9-E9F4CA8223C8}"/>
          </ac:spMkLst>
        </pc:spChg>
        <pc:spChg chg="mod">
          <ac:chgData name="Chung, Joaquin" userId="" providerId="" clId="Web-{A96FE1CF-7ECE-4236-A91C-B266157F41FC}" dt="2024-04-15T18:06:40.710" v="106" actId="20577"/>
          <ac:spMkLst>
            <pc:docMk/>
            <pc:sldMk cId="240193373" sldId="274"/>
            <ac:spMk id="3" creationId="{D4616FDC-4AFA-FC7E-B272-10FA4E98C327}"/>
          </ac:spMkLst>
        </pc:spChg>
        <pc:spChg chg="mod">
          <ac:chgData name="Chung, Joaquin" userId="" providerId="" clId="Web-{A96FE1CF-7ECE-4236-A91C-B266157F41FC}" dt="2024-04-15T18:07:38.147" v="148" actId="20577"/>
          <ac:spMkLst>
            <pc:docMk/>
            <pc:sldMk cId="240193373" sldId="274"/>
            <ac:spMk id="4" creationId="{DA4AF20A-54F5-6E72-F7B0-F1313161B70A}"/>
          </ac:spMkLst>
        </pc:spChg>
      </pc:sldChg>
      <pc:sldChg chg="modSp new">
        <pc:chgData name="Chung, Joaquin" userId="" providerId="" clId="Web-{A96FE1CF-7ECE-4236-A91C-B266157F41FC}" dt="2024-04-15T18:09:20.381" v="190" actId="20577"/>
        <pc:sldMkLst>
          <pc:docMk/>
          <pc:sldMk cId="570553415" sldId="275"/>
        </pc:sldMkLst>
        <pc:spChg chg="mod">
          <ac:chgData name="Chung, Joaquin" userId="" providerId="" clId="Web-{A96FE1CF-7ECE-4236-A91C-B266157F41FC}" dt="2024-04-15T18:08:40.897" v="152" actId="20577"/>
          <ac:spMkLst>
            <pc:docMk/>
            <pc:sldMk cId="570553415" sldId="275"/>
            <ac:spMk id="2" creationId="{E7DE9508-782D-39F8-D9DC-16335EBEEE28}"/>
          </ac:spMkLst>
        </pc:spChg>
        <pc:spChg chg="mod">
          <ac:chgData name="Chung, Joaquin" userId="" providerId="" clId="Web-{A96FE1CF-7ECE-4236-A91C-B266157F41FC}" dt="2024-04-15T18:08:48.084" v="160" actId="20577"/>
          <ac:spMkLst>
            <pc:docMk/>
            <pc:sldMk cId="570553415" sldId="275"/>
            <ac:spMk id="3" creationId="{B1E058B9-B2B4-BE4C-7B3F-1A456D37CA78}"/>
          </ac:spMkLst>
        </pc:spChg>
        <pc:spChg chg="mod">
          <ac:chgData name="Chung, Joaquin" userId="" providerId="" clId="Web-{A96FE1CF-7ECE-4236-A91C-B266157F41FC}" dt="2024-04-15T18:09:20.381" v="190" actId="20577"/>
          <ac:spMkLst>
            <pc:docMk/>
            <pc:sldMk cId="570553415" sldId="275"/>
            <ac:spMk id="4" creationId="{4F75FF94-58C1-BEE7-234E-88537F8351CA}"/>
          </ac:spMkLst>
        </pc:spChg>
      </pc:sldChg>
    </pc:docChg>
  </pc:docChgLst>
  <pc:docChgLst>
    <pc:chgData name="Zhan, Caitao" userId="4860685b-1993-422c-80ea-d1e9e936c9c6" providerId="ADAL" clId="{F85DB300-C500-D64C-ADCE-4872F1E2F59A}"/>
    <pc:docChg chg="undo custSel modSld">
      <pc:chgData name="Zhan, Caitao" userId="4860685b-1993-422c-80ea-d1e9e936c9c6" providerId="ADAL" clId="{F85DB300-C500-D64C-ADCE-4872F1E2F59A}" dt="2024-04-16T15:05:00.958" v="1862" actId="20577"/>
      <pc:docMkLst>
        <pc:docMk/>
      </pc:docMkLst>
      <pc:sldChg chg="addSp delSp modSp mod modAnim">
        <pc:chgData name="Zhan, Caitao" userId="4860685b-1993-422c-80ea-d1e9e936c9c6" providerId="ADAL" clId="{F85DB300-C500-D64C-ADCE-4872F1E2F59A}" dt="2024-04-16T15:04:27.560" v="1851" actId="20577"/>
        <pc:sldMkLst>
          <pc:docMk/>
          <pc:sldMk cId="2130139246" sldId="273"/>
        </pc:sldMkLst>
        <pc:spChg chg="add mod">
          <ac:chgData name="Zhan, Caitao" userId="4860685b-1993-422c-80ea-d1e9e936c9c6" providerId="ADAL" clId="{F85DB300-C500-D64C-ADCE-4872F1E2F59A}" dt="2024-04-16T14:58:34.930" v="1554" actId="1035"/>
          <ac:spMkLst>
            <pc:docMk/>
            <pc:sldMk cId="2130139246" sldId="273"/>
            <ac:spMk id="6" creationId="{2ED852F1-6498-F58E-79BC-698214373FB4}"/>
          </ac:spMkLst>
        </pc:spChg>
        <pc:spChg chg="add mod">
          <ac:chgData name="Zhan, Caitao" userId="4860685b-1993-422c-80ea-d1e9e936c9c6" providerId="ADAL" clId="{F85DB300-C500-D64C-ADCE-4872F1E2F59A}" dt="2024-04-16T14:58:12.832" v="1549" actId="1076"/>
          <ac:spMkLst>
            <pc:docMk/>
            <pc:sldMk cId="2130139246" sldId="273"/>
            <ac:spMk id="7" creationId="{9A194F47-16A2-3C17-EA12-74AB297B71A3}"/>
          </ac:spMkLst>
        </pc:spChg>
        <pc:spChg chg="add mod">
          <ac:chgData name="Zhan, Caitao" userId="4860685b-1993-422c-80ea-d1e9e936c9c6" providerId="ADAL" clId="{F85DB300-C500-D64C-ADCE-4872F1E2F59A}" dt="2024-04-16T14:56:28.720" v="1470" actId="1036"/>
          <ac:spMkLst>
            <pc:docMk/>
            <pc:sldMk cId="2130139246" sldId="273"/>
            <ac:spMk id="8" creationId="{789C06C2-DC1E-6FC5-7CAF-FDCAE7178CF8}"/>
          </ac:spMkLst>
        </pc:spChg>
        <pc:spChg chg="add mod">
          <ac:chgData name="Zhan, Caitao" userId="4860685b-1993-422c-80ea-d1e9e936c9c6" providerId="ADAL" clId="{F85DB300-C500-D64C-ADCE-4872F1E2F59A}" dt="2024-04-16T14:56:25.714" v="1467" actId="1036"/>
          <ac:spMkLst>
            <pc:docMk/>
            <pc:sldMk cId="2130139246" sldId="273"/>
            <ac:spMk id="9" creationId="{8CAC37A3-5781-F6EB-90A0-DADE4B7C1619}"/>
          </ac:spMkLst>
        </pc:spChg>
        <pc:spChg chg="mod">
          <ac:chgData name="Zhan, Caitao" userId="4860685b-1993-422c-80ea-d1e9e936c9c6" providerId="ADAL" clId="{F85DB300-C500-D64C-ADCE-4872F1E2F59A}" dt="2024-04-16T14:22:15.722" v="215" actId="20577"/>
          <ac:spMkLst>
            <pc:docMk/>
            <pc:sldMk cId="2130139246" sldId="273"/>
            <ac:spMk id="12" creationId="{BF029A1E-D357-6470-8AFA-CC4734491DDB}"/>
          </ac:spMkLst>
        </pc:spChg>
        <pc:spChg chg="mod">
          <ac:chgData name="Zhan, Caitao" userId="4860685b-1993-422c-80ea-d1e9e936c9c6" providerId="ADAL" clId="{F85DB300-C500-D64C-ADCE-4872F1E2F59A}" dt="2024-04-16T14:54:01.606" v="1438" actId="20577"/>
          <ac:spMkLst>
            <pc:docMk/>
            <pc:sldMk cId="2130139246" sldId="273"/>
            <ac:spMk id="14" creationId="{097E2886-7BA3-8252-8EFA-CA8A426C6BA6}"/>
          </ac:spMkLst>
        </pc:spChg>
        <pc:spChg chg="add mod">
          <ac:chgData name="Zhan, Caitao" userId="4860685b-1993-422c-80ea-d1e9e936c9c6" providerId="ADAL" clId="{F85DB300-C500-D64C-ADCE-4872F1E2F59A}" dt="2024-04-16T14:52:37.248" v="1384" actId="1036"/>
          <ac:spMkLst>
            <pc:docMk/>
            <pc:sldMk cId="2130139246" sldId="273"/>
            <ac:spMk id="19" creationId="{17DFE362-A002-3EAD-8747-D0B411CAE584}"/>
          </ac:spMkLst>
        </pc:spChg>
        <pc:spChg chg="add del mod">
          <ac:chgData name="Zhan, Caitao" userId="4860685b-1993-422c-80ea-d1e9e936c9c6" providerId="ADAL" clId="{F85DB300-C500-D64C-ADCE-4872F1E2F59A}" dt="2024-04-16T14:27:57.947" v="433"/>
          <ac:spMkLst>
            <pc:docMk/>
            <pc:sldMk cId="2130139246" sldId="273"/>
            <ac:spMk id="21" creationId="{24289336-A3E9-BBC9-1231-DE53B811F129}"/>
          </ac:spMkLst>
        </pc:spChg>
        <pc:spChg chg="add del mod">
          <ac:chgData name="Zhan, Caitao" userId="4860685b-1993-422c-80ea-d1e9e936c9c6" providerId="ADAL" clId="{F85DB300-C500-D64C-ADCE-4872F1E2F59A}" dt="2024-04-16T14:28:17.177" v="447"/>
          <ac:spMkLst>
            <pc:docMk/>
            <pc:sldMk cId="2130139246" sldId="273"/>
            <ac:spMk id="22" creationId="{8D94907A-B285-57CE-B5B6-964EAB5B6D2A}"/>
          </ac:spMkLst>
        </pc:spChg>
        <pc:spChg chg="add mod">
          <ac:chgData name="Zhan, Caitao" userId="4860685b-1993-422c-80ea-d1e9e936c9c6" providerId="ADAL" clId="{F85DB300-C500-D64C-ADCE-4872F1E2F59A}" dt="2024-04-16T14:57:29.385" v="1521" actId="20577"/>
          <ac:spMkLst>
            <pc:docMk/>
            <pc:sldMk cId="2130139246" sldId="273"/>
            <ac:spMk id="23" creationId="{DFC2C65A-9BDC-3354-A6A1-A3E41A9EB3FF}"/>
          </ac:spMkLst>
        </pc:spChg>
        <pc:spChg chg="add mod">
          <ac:chgData name="Zhan, Caitao" userId="4860685b-1993-422c-80ea-d1e9e936c9c6" providerId="ADAL" clId="{F85DB300-C500-D64C-ADCE-4872F1E2F59A}" dt="2024-04-16T14:52:46.928" v="1411" actId="1036"/>
          <ac:spMkLst>
            <pc:docMk/>
            <pc:sldMk cId="2130139246" sldId="273"/>
            <ac:spMk id="25" creationId="{EB4A57C5-3728-8DAB-B8A6-0787A90FF286}"/>
          </ac:spMkLst>
        </pc:spChg>
        <pc:spChg chg="add mod">
          <ac:chgData name="Zhan, Caitao" userId="4860685b-1993-422c-80ea-d1e9e936c9c6" providerId="ADAL" clId="{F85DB300-C500-D64C-ADCE-4872F1E2F59A}" dt="2024-04-16T15:04:27.560" v="1851" actId="20577"/>
          <ac:spMkLst>
            <pc:docMk/>
            <pc:sldMk cId="2130139246" sldId="273"/>
            <ac:spMk id="27" creationId="{4E314F23-C301-AEA7-4121-5246B84B94F1}"/>
          </ac:spMkLst>
        </pc:spChg>
        <pc:cxnChg chg="add mod">
          <ac:chgData name="Zhan, Caitao" userId="4860685b-1993-422c-80ea-d1e9e936c9c6" providerId="ADAL" clId="{F85DB300-C500-D64C-ADCE-4872F1E2F59A}" dt="2024-04-16T14:58:21.334" v="1552" actId="14100"/>
          <ac:cxnSpMkLst>
            <pc:docMk/>
            <pc:sldMk cId="2130139246" sldId="273"/>
            <ac:cxnSpMk id="3" creationId="{276B1DAF-7D27-4280-62FB-75991720C182}"/>
          </ac:cxnSpMkLst>
        </pc:cxnChg>
        <pc:cxnChg chg="add mod">
          <ac:chgData name="Zhan, Caitao" userId="4860685b-1993-422c-80ea-d1e9e936c9c6" providerId="ADAL" clId="{F85DB300-C500-D64C-ADCE-4872F1E2F59A}" dt="2024-04-16T14:58:19.133" v="1551" actId="14100"/>
          <ac:cxnSpMkLst>
            <pc:docMk/>
            <pc:sldMk cId="2130139246" sldId="273"/>
            <ac:cxnSpMk id="4" creationId="{24DC3C97-CB6A-11E9-ED98-9868B6510963}"/>
          </ac:cxnSpMkLst>
        </pc:cxnChg>
        <pc:cxnChg chg="add mod">
          <ac:chgData name="Zhan, Caitao" userId="4860685b-1993-422c-80ea-d1e9e936c9c6" providerId="ADAL" clId="{F85DB300-C500-D64C-ADCE-4872F1E2F59A}" dt="2024-04-16T14:52:41.477" v="1398" actId="1035"/>
          <ac:cxnSpMkLst>
            <pc:docMk/>
            <pc:sldMk cId="2130139246" sldId="273"/>
            <ac:cxnSpMk id="11" creationId="{280628EB-C0FA-A6F5-8DD8-9CFB7FDC1C96}"/>
          </ac:cxnSpMkLst>
        </pc:cxnChg>
        <pc:cxnChg chg="add mod">
          <ac:chgData name="Zhan, Caitao" userId="4860685b-1993-422c-80ea-d1e9e936c9c6" providerId="ADAL" clId="{F85DB300-C500-D64C-ADCE-4872F1E2F59A}" dt="2024-04-16T14:59:01.034" v="1558" actId="1038"/>
          <ac:cxnSpMkLst>
            <pc:docMk/>
            <pc:sldMk cId="2130139246" sldId="273"/>
            <ac:cxnSpMk id="15" creationId="{93F13B40-F45A-C80F-CAD4-F4B1C8390E70}"/>
          </ac:cxnSpMkLst>
        </pc:cxnChg>
      </pc:sldChg>
      <pc:sldChg chg="modSp mod">
        <pc:chgData name="Zhan, Caitao" userId="4860685b-1993-422c-80ea-d1e9e936c9c6" providerId="ADAL" clId="{F85DB300-C500-D64C-ADCE-4872F1E2F59A}" dt="2024-04-16T14:51:39.022" v="1330" actId="20577"/>
        <pc:sldMkLst>
          <pc:docMk/>
          <pc:sldMk cId="240193373" sldId="274"/>
        </pc:sldMkLst>
        <pc:spChg chg="mod">
          <ac:chgData name="Zhan, Caitao" userId="4860685b-1993-422c-80ea-d1e9e936c9c6" providerId="ADAL" clId="{F85DB300-C500-D64C-ADCE-4872F1E2F59A}" dt="2024-04-16T14:51:39.022" v="1330" actId="20577"/>
          <ac:spMkLst>
            <pc:docMk/>
            <pc:sldMk cId="240193373" sldId="274"/>
            <ac:spMk id="2" creationId="{5DC71F3D-4E21-279D-42C9-E9F4CA8223C8}"/>
          </ac:spMkLst>
        </pc:spChg>
        <pc:spChg chg="mod">
          <ac:chgData name="Zhan, Caitao" userId="4860685b-1993-422c-80ea-d1e9e936c9c6" providerId="ADAL" clId="{F85DB300-C500-D64C-ADCE-4872F1E2F59A}" dt="2024-04-16T14:51:19.527" v="1319" actId="20577"/>
          <ac:spMkLst>
            <pc:docMk/>
            <pc:sldMk cId="240193373" sldId="274"/>
            <ac:spMk id="4" creationId="{DA4AF20A-54F5-6E72-F7B0-F1313161B70A}"/>
          </ac:spMkLst>
        </pc:spChg>
      </pc:sldChg>
      <pc:sldChg chg="modSp mod">
        <pc:chgData name="Zhan, Caitao" userId="4860685b-1993-422c-80ea-d1e9e936c9c6" providerId="ADAL" clId="{F85DB300-C500-D64C-ADCE-4872F1E2F59A}" dt="2024-04-16T15:05:00.958" v="1862" actId="20577"/>
        <pc:sldMkLst>
          <pc:docMk/>
          <pc:sldMk cId="570553415" sldId="275"/>
        </pc:sldMkLst>
        <pc:spChg chg="mod">
          <ac:chgData name="Zhan, Caitao" userId="4860685b-1993-422c-80ea-d1e9e936c9c6" providerId="ADAL" clId="{F85DB300-C500-D64C-ADCE-4872F1E2F59A}" dt="2024-04-16T15:01:29.113" v="1569" actId="20577"/>
          <ac:spMkLst>
            <pc:docMk/>
            <pc:sldMk cId="570553415" sldId="275"/>
            <ac:spMk id="2" creationId="{E7DE9508-782D-39F8-D9DC-16335EBEEE28}"/>
          </ac:spMkLst>
        </pc:spChg>
        <pc:spChg chg="mod">
          <ac:chgData name="Zhan, Caitao" userId="4860685b-1993-422c-80ea-d1e9e936c9c6" providerId="ADAL" clId="{F85DB300-C500-D64C-ADCE-4872F1E2F59A}" dt="2024-04-16T15:05:00.958" v="1862" actId="20577"/>
          <ac:spMkLst>
            <pc:docMk/>
            <pc:sldMk cId="570553415" sldId="275"/>
            <ac:spMk id="4" creationId="{4F75FF94-58C1-BEE7-234E-88537F8351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Quantum Computing in CELS/PSE (No-Hardware)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25FA349-987F-9FB1-8497-E76E9808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415896-6F7A-888C-2DEC-6A3C70CB7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941AE2-346F-A931-44FF-64C2A31256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238505-E495-0BEA-CCF2-067347E4B4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8FC4862-FE28-4FBA-3753-A844E125C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0FD6B1-500F-253F-690F-E77CE62039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Caitao zhan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370153"/>
            <a:ext cx="7315200" cy="3273425"/>
          </a:xfrm>
        </p:spPr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Background: computer science. Defended CS PhD in January 2024</a:t>
            </a:r>
          </a:p>
          <a:p>
            <a:pPr marL="164465" indent="-164465"/>
            <a:r>
              <a:rPr lang="en-US" dirty="0">
                <a:cs typeface="Arial"/>
              </a:rPr>
              <a:t>Postdoc (Raj, Joaquin)</a:t>
            </a:r>
          </a:p>
          <a:p>
            <a:pPr marL="164465" indent="-164465"/>
            <a:r>
              <a:rPr lang="en-US" dirty="0">
                <a:cs typeface="Arial"/>
              </a:rPr>
              <a:t>Interest: Quantum networking and quantum sensing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76B1DAF-7D27-4280-62FB-75991720C182}"/>
              </a:ext>
            </a:extLst>
          </p:cNvPr>
          <p:cNvCxnSpPr>
            <a:cxnSpLocks/>
          </p:cNvCxnSpPr>
          <p:nvPr/>
        </p:nvCxnSpPr>
        <p:spPr>
          <a:xfrm>
            <a:off x="1701579" y="4768960"/>
            <a:ext cx="693353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DC3C97-CB6A-11E9-ED98-9868B6510963}"/>
              </a:ext>
            </a:extLst>
          </p:cNvPr>
          <p:cNvCxnSpPr>
            <a:cxnSpLocks/>
          </p:cNvCxnSpPr>
          <p:nvPr/>
        </p:nvCxnSpPr>
        <p:spPr>
          <a:xfrm flipV="1">
            <a:off x="2020955" y="2534504"/>
            <a:ext cx="0" cy="24986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D852F1-6498-F58E-79BC-698214373FB4}"/>
              </a:ext>
            </a:extLst>
          </p:cNvPr>
          <p:cNvSpPr txBox="1"/>
          <p:nvPr/>
        </p:nvSpPr>
        <p:spPr>
          <a:xfrm>
            <a:off x="2161592" y="4752209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(prior 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94F47-16A2-3C17-EA12-74AB297B71A3}"/>
              </a:ext>
            </a:extLst>
          </p:cNvPr>
          <p:cNvSpPr txBox="1"/>
          <p:nvPr/>
        </p:nvSpPr>
        <p:spPr>
          <a:xfrm>
            <a:off x="5235932" y="475305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(since 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C06C2-DC1E-6FC5-7CAF-FDCAE7178CF8}"/>
              </a:ext>
            </a:extLst>
          </p:cNvPr>
          <p:cNvSpPr txBox="1"/>
          <p:nvPr/>
        </p:nvSpPr>
        <p:spPr>
          <a:xfrm>
            <a:off x="682127" y="28901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C37A3-5781-F6EB-90A0-DADE4B7C1619}"/>
              </a:ext>
            </a:extLst>
          </p:cNvPr>
          <p:cNvSpPr txBox="1"/>
          <p:nvPr/>
        </p:nvSpPr>
        <p:spPr>
          <a:xfrm>
            <a:off x="1006041" y="394368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0628EB-C0FA-A6F5-8DD8-9CFB7FDC1C96}"/>
              </a:ext>
            </a:extLst>
          </p:cNvPr>
          <p:cNvCxnSpPr>
            <a:cxnSpLocks/>
          </p:cNvCxnSpPr>
          <p:nvPr/>
        </p:nvCxnSpPr>
        <p:spPr>
          <a:xfrm>
            <a:off x="2020955" y="3625795"/>
            <a:ext cx="646480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F13B40-F45A-C80F-CAD4-F4B1C8390E70}"/>
              </a:ext>
            </a:extLst>
          </p:cNvPr>
          <p:cNvCxnSpPr>
            <a:cxnSpLocks/>
          </p:cNvCxnSpPr>
          <p:nvPr/>
        </p:nvCxnSpPr>
        <p:spPr>
          <a:xfrm flipV="1">
            <a:off x="4703934" y="2582210"/>
            <a:ext cx="0" cy="217084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DFE362-A002-3EAD-8747-D0B411CAE584}"/>
              </a:ext>
            </a:extLst>
          </p:cNvPr>
          <p:cNvSpPr txBox="1"/>
          <p:nvPr/>
        </p:nvSpPr>
        <p:spPr>
          <a:xfrm>
            <a:off x="2036174" y="3647452"/>
            <a:ext cx="2656496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Wireless sensor network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RF sensing + machine learning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Software defined radio testbed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2C65A-9BDC-3354-A6A1-A3E41A9EB3FF}"/>
              </a:ext>
            </a:extLst>
          </p:cNvPr>
          <p:cNvSpPr txBox="1"/>
          <p:nvPr/>
        </p:nvSpPr>
        <p:spPr>
          <a:xfrm>
            <a:off x="2057028" y="2725444"/>
            <a:ext cx="2355132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Datacenter networking</a:t>
            </a:r>
          </a:p>
          <a:p>
            <a:r>
              <a:rPr lang="en-US" sz="1400" dirty="0"/>
              <a:t>Traffic scheduling </a:t>
            </a:r>
          </a:p>
          <a:p>
            <a:r>
              <a:rPr lang="en-US" sz="1400" dirty="0"/>
              <a:t>in circuit-switched networks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A57C5-3728-8DAB-B8A6-0787A90FF286}"/>
              </a:ext>
            </a:extLst>
          </p:cNvPr>
          <p:cNvSpPr txBox="1"/>
          <p:nvPr/>
        </p:nvSpPr>
        <p:spPr>
          <a:xfrm>
            <a:off x="4742155" y="2534504"/>
            <a:ext cx="3684022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Entanglement generation (Quantum routing)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Dynamic programming, Linear Programming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Discrete event simulation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314F23-C301-AEA7-4121-5246B84B94F1}"/>
              </a:ext>
            </a:extLst>
          </p:cNvPr>
          <p:cNvSpPr txBox="1"/>
          <p:nvPr/>
        </p:nvSpPr>
        <p:spPr>
          <a:xfrm>
            <a:off x="4742155" y="3649151"/>
            <a:ext cx="3938899" cy="102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Quantum sensor network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Quantum sensing + Quantum machine learning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Theory, optimization</a:t>
            </a: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  <p:bldP spid="23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Caitao Zhan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543243"/>
            <a:ext cx="7955280" cy="3273425"/>
          </a:xfrm>
        </p:spPr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ea typeface="+mn-lt"/>
                <a:cs typeface="+mn-lt"/>
              </a:rPr>
              <a:t>Centered around SeQUeNCe, a discrete event quantum network simulator</a:t>
            </a:r>
          </a:p>
          <a:p>
            <a:pPr marL="463423" lvl="1" indent="-164465"/>
            <a:r>
              <a:rPr lang="en-US" dirty="0">
                <a:ea typeface="+mn-lt"/>
                <a:cs typeface="+mn-lt"/>
              </a:rPr>
              <a:t>Maintain &amp; develop SeQUeNCe</a:t>
            </a:r>
          </a:p>
          <a:p>
            <a:pPr marL="577723" lvl="2" indent="-164465"/>
            <a:r>
              <a:rPr lang="en-US" sz="1600" dirty="0">
                <a:cs typeface="Arial" panose="020B0604020202020204"/>
              </a:rPr>
              <a:t>Scale it</a:t>
            </a:r>
          </a:p>
          <a:p>
            <a:pPr marL="577723" lvl="2" indent="-164465"/>
            <a:r>
              <a:rPr lang="en-US" sz="1600" dirty="0">
                <a:cs typeface="Arial" panose="020B0604020202020204"/>
              </a:rPr>
              <a:t>Protocol design</a:t>
            </a:r>
          </a:p>
          <a:p>
            <a:pPr marL="463423" lvl="1" indent="-164465"/>
            <a:r>
              <a:rPr lang="en-US" dirty="0">
                <a:cs typeface="Arial" panose="020B0604020202020204"/>
              </a:rPr>
              <a:t>Study the quantum internet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Caitao zhan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Currently not working in quantum sensing (used to)</a:t>
            </a:r>
          </a:p>
          <a:p>
            <a:pPr marL="164465" indent="-164465"/>
            <a:r>
              <a:rPr lang="en-US" dirty="0">
                <a:cs typeface="Arial"/>
              </a:rPr>
              <a:t>So, would like to collaborate in quantum sensing related projects</a:t>
            </a:r>
          </a:p>
          <a:p>
            <a:pPr marL="164465" indent="-164465"/>
            <a:r>
              <a:rPr lang="en-US" dirty="0">
                <a:cs typeface="Arial"/>
              </a:rPr>
              <a:t>In particular</a:t>
            </a:r>
            <a:r>
              <a:rPr lang="en-US">
                <a:cs typeface="Arial"/>
              </a:rPr>
              <a:t>, do </a:t>
            </a:r>
            <a:r>
              <a:rPr lang="en-US" dirty="0">
                <a:cs typeface="Arial"/>
              </a:rPr>
              <a:t>a real world quantum sensing testbed (what I lack)</a:t>
            </a: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1266</TotalTime>
  <Words>169</Words>
  <Application>Microsoft Macintosh PowerPoint</Application>
  <PresentationFormat>On-screen Show (16:9)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System Font Regular</vt:lpstr>
      <vt:lpstr>Arial</vt:lpstr>
      <vt:lpstr>Calibri</vt:lpstr>
      <vt:lpstr>Wingdings</vt:lpstr>
      <vt:lpstr>Office Theme</vt:lpstr>
      <vt:lpstr>Quantum Computing in CELS/PSE (No-Hardware)</vt:lpstr>
      <vt:lpstr>Caitao zhan</vt:lpstr>
      <vt:lpstr>Caitao Zhan</vt:lpstr>
      <vt:lpstr>Caitao zhan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Zhan, Caitao</cp:lastModifiedBy>
  <cp:revision>63</cp:revision>
  <dcterms:created xsi:type="dcterms:W3CDTF">2024-02-05T17:42:20Z</dcterms:created>
  <dcterms:modified xsi:type="dcterms:W3CDTF">2024-04-16T15:05:01Z</dcterms:modified>
</cp:coreProperties>
</file>