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58" d="100"/>
          <a:sy n="58" d="100"/>
        </p:scale>
        <p:origin x="988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5475B-5846-4705-8DB7-4E02C5CA7DE3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BC9CB71-CF20-4D4F-8608-B83EE7176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919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5475B-5846-4705-8DB7-4E02C5CA7DE3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BC9CB71-CF20-4D4F-8608-B83EE7176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075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5475B-5846-4705-8DB7-4E02C5CA7DE3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BC9CB71-CF20-4D4F-8608-B83EE7176DC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043797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5475B-5846-4705-8DB7-4E02C5CA7DE3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BC9CB71-CF20-4D4F-8608-B83EE7176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877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5475B-5846-4705-8DB7-4E02C5CA7DE3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BC9CB71-CF20-4D4F-8608-B83EE7176DC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387468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5475B-5846-4705-8DB7-4E02C5CA7DE3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BC9CB71-CF20-4D4F-8608-B83EE7176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1402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5475B-5846-4705-8DB7-4E02C5CA7DE3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9CB71-CF20-4D4F-8608-B83EE7176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8230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5475B-5846-4705-8DB7-4E02C5CA7DE3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9CB71-CF20-4D4F-8608-B83EE7176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519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5475B-5846-4705-8DB7-4E02C5CA7DE3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9CB71-CF20-4D4F-8608-B83EE7176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355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5475B-5846-4705-8DB7-4E02C5CA7DE3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BC9CB71-CF20-4D4F-8608-B83EE7176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032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5475B-5846-4705-8DB7-4E02C5CA7DE3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BC9CB71-CF20-4D4F-8608-B83EE7176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570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5475B-5846-4705-8DB7-4E02C5CA7DE3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BC9CB71-CF20-4D4F-8608-B83EE7176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532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5475B-5846-4705-8DB7-4E02C5CA7DE3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9CB71-CF20-4D4F-8608-B83EE7176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46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5475B-5846-4705-8DB7-4E02C5CA7DE3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9CB71-CF20-4D4F-8608-B83EE7176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4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5475B-5846-4705-8DB7-4E02C5CA7DE3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9CB71-CF20-4D4F-8608-B83EE7176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180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5475B-5846-4705-8DB7-4E02C5CA7DE3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BC9CB71-CF20-4D4F-8608-B83EE7176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300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5475B-5846-4705-8DB7-4E02C5CA7DE3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BC9CB71-CF20-4D4F-8608-B83EE7176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084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301DAD1-6B73-6F26-D42C-B42677BAB451}"/>
              </a:ext>
            </a:extLst>
          </p:cNvPr>
          <p:cNvSpPr txBox="1"/>
          <p:nvPr/>
        </p:nvSpPr>
        <p:spPr>
          <a:xfrm>
            <a:off x="2819399" y="2884714"/>
            <a:ext cx="71737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0070C0"/>
                </a:solidFill>
              </a:rPr>
              <a:t>Research Interests: Zain Saleem</a:t>
            </a:r>
          </a:p>
        </p:txBody>
      </p:sp>
    </p:spTree>
    <p:extLst>
      <p:ext uri="{BB962C8B-B14F-4D97-AF65-F5344CB8AC3E}">
        <p14:creationId xmlns:p14="http://schemas.microsoft.com/office/powerpoint/2010/main" val="2605131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3CA531F-F642-1817-9820-50A8736F89CE}"/>
              </a:ext>
            </a:extLst>
          </p:cNvPr>
          <p:cNvSpPr txBox="1"/>
          <p:nvPr/>
        </p:nvSpPr>
        <p:spPr>
          <a:xfrm>
            <a:off x="3407229" y="0"/>
            <a:ext cx="49584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Quantum Algorithms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9A200BE-743B-82AB-382F-E3E3469ABB65}"/>
              </a:ext>
            </a:extLst>
          </p:cNvPr>
          <p:cNvSpPr txBox="1"/>
          <p:nvPr/>
        </p:nvSpPr>
        <p:spPr>
          <a:xfrm>
            <a:off x="2405743" y="646331"/>
            <a:ext cx="8191666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Quantum Variational Algorithms: QAOA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Quantum Circuit Cutting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Quantum error Mitigation: Pauli Check Sandwiching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942240-E632-CF35-8F5C-C12ACD7256DE}"/>
              </a:ext>
            </a:extLst>
          </p:cNvPr>
          <p:cNvSpPr txBox="1"/>
          <p:nvPr/>
        </p:nvSpPr>
        <p:spPr>
          <a:xfrm>
            <a:off x="3407229" y="1846659"/>
            <a:ext cx="41408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Quantum Sensing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59F258-F08E-B96A-8DB7-68952E049FEB}"/>
              </a:ext>
            </a:extLst>
          </p:cNvPr>
          <p:cNvSpPr txBox="1"/>
          <p:nvPr/>
        </p:nvSpPr>
        <p:spPr>
          <a:xfrm>
            <a:off x="2405743" y="2492990"/>
            <a:ext cx="7095212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Qubits in a Cavity: Tavis Cummings Model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Time dependent quantum Fisher Information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Heisenberg Limit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F4814E9-354D-21C3-1C62-2E70B8AE0D29}"/>
              </a:ext>
            </a:extLst>
          </p:cNvPr>
          <p:cNvSpPr txBox="1"/>
          <p:nvPr/>
        </p:nvSpPr>
        <p:spPr>
          <a:xfrm>
            <a:off x="3505201" y="3795202"/>
            <a:ext cx="50064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Quantum </a:t>
            </a:r>
            <a:r>
              <a:rPr lang="en-US" sz="3600" dirty="0" err="1"/>
              <a:t>Netowrking</a:t>
            </a:r>
            <a:endParaRPr lang="en-US" sz="3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BA3F46-E506-9894-04E0-FC6514832860}"/>
              </a:ext>
            </a:extLst>
          </p:cNvPr>
          <p:cNvSpPr txBox="1"/>
          <p:nvPr/>
        </p:nvSpPr>
        <p:spPr>
          <a:xfrm>
            <a:off x="2429667" y="4441532"/>
            <a:ext cx="7071288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Distributed Quantum Sensing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Local measurements to find Topology of a Network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Detecting Errors in a Quantum Network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Entanglement Distillation</a:t>
            </a:r>
          </a:p>
        </p:txBody>
      </p:sp>
    </p:spTree>
    <p:extLst>
      <p:ext uri="{BB962C8B-B14F-4D97-AF65-F5344CB8AC3E}">
        <p14:creationId xmlns:p14="http://schemas.microsoft.com/office/powerpoint/2010/main" val="317496125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1129</TotalTime>
  <Words>60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Wisp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Zain Hamid Saleem</dc:creator>
  <cp:lastModifiedBy>Zain Hamid Saleem</cp:lastModifiedBy>
  <cp:revision>1</cp:revision>
  <dcterms:created xsi:type="dcterms:W3CDTF">2024-04-15T21:30:16Z</dcterms:created>
  <dcterms:modified xsi:type="dcterms:W3CDTF">2024-04-16T16:19:28Z</dcterms:modified>
</cp:coreProperties>
</file>