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73" r:id="rId3"/>
    <p:sldId id="274" r:id="rId4"/>
    <p:sldId id="275" r:id="rId5"/>
    <p:sldId id="261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60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7"/>
    <p:restoredTop sz="94720"/>
  </p:normalViewPr>
  <p:slideViewPr>
    <p:cSldViewPr snapToGrid="0" showGuides="1">
      <p:cViewPr varScale="1">
        <p:scale>
          <a:sx n="139" d="100"/>
          <a:sy n="139" d="100"/>
        </p:scale>
        <p:origin x="184" y="192"/>
      </p:cViewPr>
      <p:guideLst>
        <p:guide pos="39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51B2D-8B53-F842-85C8-79563F24CCA1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37472-F350-E648-BF73-5FBCC1A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1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37472-F350-E648-BF73-5FBCC1A166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6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37472-F350-E648-BF73-5FBCC1A166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8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BA47E31-79AA-6498-BB50-34DBC4F5E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8" r="28"/>
          <a:stretch/>
        </p:blipFill>
        <p:spPr>
          <a:xfrm>
            <a:off x="7348785" y="4566547"/>
            <a:ext cx="1581735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F942FA-E8D8-7F73-B508-F9761FA55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BB4A7C-9367-147A-F4E6-9D55ED70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900" t="26978" r="8429" b="9296"/>
          <a:stretch/>
        </p:blipFill>
        <p:spPr>
          <a:xfrm>
            <a:off x="0" y="0"/>
            <a:ext cx="9142729" cy="4488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30F12D-B614-7EB2-5E16-F4CD0DB2A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29" y="923382"/>
            <a:ext cx="5002306" cy="2057400"/>
          </a:xfrm>
          <a:solidFill>
            <a:schemeClr val="accent2">
              <a:alpha val="85000"/>
            </a:schemeClr>
          </a:solidFill>
        </p:spPr>
        <p:txBody>
          <a:bodyPr lIns="228600" rIns="182880" bIns="0" anchor="ctr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593A0-1381-9E08-C43E-02227E369EC8}"/>
              </a:ext>
            </a:extLst>
          </p:cNvPr>
          <p:cNvSpPr/>
          <p:nvPr userDrawn="1"/>
        </p:nvSpPr>
        <p:spPr>
          <a:xfrm>
            <a:off x="-1271" y="923382"/>
            <a:ext cx="2286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40A56-6BA9-8FE9-4544-1F2426DC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542" y="923382"/>
            <a:ext cx="3911600" cy="205740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552" y="243457"/>
            <a:ext cx="2562036" cy="67094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MONTH DAY, YEAR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8C1237-9E9A-A9B9-D997-F971E7E403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F23F5504-504E-35E3-02E6-1E4869CD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64C7D51-4165-B55A-4253-6B2637C7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4286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F0DE6988-954D-993F-40F1-7BB0D8A8E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94286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BBA2D86-84B3-B15A-ACC9-771B8BA77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F09511A-BF35-DDA5-9473-7AD4769E5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67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</p:spTree>
    <p:extLst>
      <p:ext uri="{BB962C8B-B14F-4D97-AF65-F5344CB8AC3E}">
        <p14:creationId xmlns:p14="http://schemas.microsoft.com/office/powerpoint/2010/main" val="38866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4 block big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628" y="1657348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1138" y="1657349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4492F8F-BB13-4522-9262-D3D4E3E358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62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9A5E982-F2D5-FC63-C9EC-95A25009EE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113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</p:spTree>
    <p:extLst>
      <p:ext uri="{BB962C8B-B14F-4D97-AF65-F5344CB8AC3E}">
        <p14:creationId xmlns:p14="http://schemas.microsoft.com/office/powerpoint/2010/main" val="40088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3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3711575"/>
            <a:ext cx="2679698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02949" y="3711575"/>
            <a:ext cx="2679695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500" y="3711575"/>
            <a:ext cx="2679700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117CC75-B838-68D6-2E0E-876246E59A7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199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44614E93-F67D-FFB0-1593-0C05E96A4F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0295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F202DA5-E559-E016-1658-76A0FFD0A7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50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9A614F-1746-5E7E-6E40-C0C352E3B87C}"/>
              </a:ext>
            </a:extLst>
          </p:cNvPr>
          <p:cNvCxnSpPr/>
          <p:nvPr userDrawn="1"/>
        </p:nvCxnSpPr>
        <p:spPr>
          <a:xfrm>
            <a:off x="321992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24D771-DA9F-AFF7-8014-770E6875CD71}"/>
              </a:ext>
            </a:extLst>
          </p:cNvPr>
          <p:cNvCxnSpPr/>
          <p:nvPr userDrawn="1"/>
        </p:nvCxnSpPr>
        <p:spPr>
          <a:xfrm>
            <a:off x="607849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BDB185A-767C-30D3-5FC4-487AEE46B02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 lIns="0" tIns="13716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D9493A-47CC-919A-B438-67612BC54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in all caps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2250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0" t="26977" r="8429" b="1"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AD80AF-1545-2888-DC5C-2ACBBB58F5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586265" y="1304924"/>
            <a:ext cx="5971470" cy="2336662"/>
            <a:chOff x="4398" y="-378"/>
            <a:chExt cx="1104" cy="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CD385B-D85D-B64D-C7C5-0741D4FDA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-378"/>
              <a:ext cx="1104" cy="432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565DEB9-167C-3795-A7E1-78040F365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8" y="-264"/>
              <a:ext cx="194" cy="168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FE0E757-FE52-0454-B46D-2E78143B3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-60"/>
              <a:ext cx="28" cy="34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232BC4C-7669-EF14-BF72-E10264276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6" y="-60"/>
              <a:ext cx="31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9CB1566-3B6F-D974-B99B-98362F89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EB310-A2A0-95FF-5EA7-C095B7DE6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-60"/>
              <a:ext cx="7" cy="34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66B2319-5837-09EE-F1F7-D88A4F547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5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3CE8EC-1722-1CDF-4233-5020330DE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E8FFFD1-62A4-349B-CC3F-92AB9CA1C9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8" y="-60"/>
              <a:ext cx="31" cy="34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E84AAD6-D7E3-BA42-F46F-C703A1E1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37E8A8B-0E42-BBAB-948B-135BA959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CB36C56-30D2-744F-C850-901ED90BE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60"/>
              <a:ext cx="31" cy="34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0A1785-166A-8C92-FEC2-E6E478BBF6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7" y="-60"/>
              <a:ext cx="23" cy="34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D14BA40-FA0A-AEE8-AAB4-A326F9913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53EFE26-AADB-5300-83B9-45257C4CF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6" y="-60"/>
              <a:ext cx="24" cy="34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9A2957D-AF01-C662-87B7-53C079509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5" y="-60"/>
              <a:ext cx="31" cy="34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4F28FD7-5217-9241-6FC8-3E7395B83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3" y="-60"/>
              <a:ext cx="24" cy="34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9D481BF-CB2D-A7C3-4C4D-511365071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5" y="-60"/>
              <a:ext cx="30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F294EDE-59D8-BED8-7D48-96D6C020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A351A76-FF7A-054E-DAC1-AE30A3924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5153723-E9C0-3E32-FDFC-B9C26DD0C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" y="-230"/>
              <a:ext cx="115" cy="132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173713A-E6BD-D8B0-6BA4-46555FEBE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-197"/>
              <a:ext cx="47" cy="99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B3DBC03-9BE5-866F-6785-87A56284F3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4" y="-197"/>
              <a:ext cx="94" cy="151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4CB488D-89A1-9496-B5EA-6DDDCE7C6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-197"/>
              <a:ext cx="90" cy="101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2B6D05-26D1-7D26-324D-082520DB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-198"/>
              <a:ext cx="78" cy="100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7998B92-58EA-387E-5784-4DDD979F4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-198"/>
              <a:ext cx="77" cy="100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56C46F5-2C31-BDC3-35E1-7087BBFFE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197"/>
              <a:ext cx="81" cy="101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61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 D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0" t="26977" r="8429" b="1"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C3EFED-6AB1-6CD2-BB88-649D0449AB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68" y="2217548"/>
            <a:ext cx="3025121" cy="7771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6EAD72-ACE3-58B2-05E0-199FBEA355E2}"/>
              </a:ext>
            </a:extLst>
          </p:cNvPr>
          <p:cNvGrpSpPr/>
          <p:nvPr userDrawn="1"/>
        </p:nvGrpSpPr>
        <p:grpSpPr>
          <a:xfrm>
            <a:off x="1107589" y="2179943"/>
            <a:ext cx="3176801" cy="852400"/>
            <a:chOff x="921159" y="2169231"/>
            <a:chExt cx="2098944" cy="56318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92F3FF0-EF03-9DDD-3A6F-6752ED160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1033" y="2169231"/>
              <a:ext cx="459070" cy="397545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A9B6C0B-D8E0-FBEC-188A-90B324FB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932" y="2651964"/>
              <a:ext cx="66258" cy="80456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D34245F-91F6-675D-0161-975607FB4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0754" y="2651964"/>
              <a:ext cx="73357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80F258-676D-38DD-F768-1F7009400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843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3FB4BC-8E86-BF21-E7DB-50A6AD93E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200" y="2651964"/>
              <a:ext cx="16564" cy="8045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558D9F5-8DA3-2C55-EF2C-4E3C8B937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7695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6A1F83F-2FA7-029D-A639-6622C6438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616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B924EC1-D62D-244C-1910-578F30F44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0438" y="2651964"/>
              <a:ext cx="73357" cy="80456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7E569B6-DF89-6FCC-1D71-EEAB95E1C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359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E8D1774-4E0C-F3E6-24B8-B74121382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280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8B4D9F1-53D7-1C4F-12DF-A312FAD3F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651964"/>
              <a:ext cx="73357" cy="80456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DF51265-9C31-4D79-2138-F19670D24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9360" y="2651964"/>
              <a:ext cx="54426" cy="80456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6E538D9-F0E9-42CF-5DCB-3D4EBD4CC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0350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BF2FBD0-8400-6675-E82F-4B9063307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2637" y="2651964"/>
              <a:ext cx="56792" cy="80456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2D30328-A51C-53FB-8209-564E27CAB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3241" y="2651964"/>
              <a:ext cx="73357" cy="80456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FD16D5B-931B-0128-A1A4-90E97E7BB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3162" y="2651964"/>
              <a:ext cx="56792" cy="80456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2876C20-FE73-31D0-67F2-EB7917ABD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261" y="2651964"/>
              <a:ext cx="70990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CFFAEC3-759A-B591-0853-1280BD83E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984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22D4BAB-F924-B047-CC79-84D282515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20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A1F35CF-3769-19E3-4BF1-534257665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159" y="2249686"/>
              <a:ext cx="272129" cy="312357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5CC2208-1754-ACCD-8285-B18BC947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050" y="2327776"/>
              <a:ext cx="111218" cy="234268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B7587BD-FD32-E10C-E06B-69806FAF8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4734" y="2327776"/>
              <a:ext cx="222436" cy="357317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86C3A47-966E-8DF9-31DC-730F1AA8E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635" y="2327776"/>
              <a:ext cx="212971" cy="239000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AE29258-C776-91F7-ACDE-D7872520E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368" y="2325409"/>
              <a:ext cx="184575" cy="236634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5B86B4B-65CC-8B99-06C6-97CDE959A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101" y="2325409"/>
              <a:ext cx="182208" cy="236634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917A3ED-11CD-D5A1-975B-A2A055B7A6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327776"/>
              <a:ext cx="191674" cy="239000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25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BA47E31-79AA-6498-BB50-34DBC4F5E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" r="22"/>
          <a:stretch/>
        </p:blipFill>
        <p:spPr>
          <a:xfrm>
            <a:off x="7348785" y="236900"/>
            <a:ext cx="1581914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F942FA-E8D8-7F73-B508-F9761FA55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29" y="914400"/>
            <a:ext cx="5002306" cy="2057400"/>
          </a:xfrm>
          <a:solidFill>
            <a:schemeClr val="accent2"/>
          </a:solidFill>
        </p:spPr>
        <p:txBody>
          <a:bodyPr lIns="228600" rIns="182880" bIns="0" anchor="ctr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593A0-1381-9E08-C43E-02227E369EC8}"/>
              </a:ext>
            </a:extLst>
          </p:cNvPr>
          <p:cNvSpPr/>
          <p:nvPr userDrawn="1"/>
        </p:nvSpPr>
        <p:spPr>
          <a:xfrm>
            <a:off x="-1271" y="914400"/>
            <a:ext cx="2286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40A56-6BA9-8FE9-4544-1F2426DC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542" y="914400"/>
            <a:ext cx="3911600" cy="205740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552" y="238125"/>
            <a:ext cx="4765990" cy="6762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8C1237-9E9A-A9B9-D997-F971E7E403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F23F5504-504E-35E3-02E6-1E4869CD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64C7D51-4165-B55A-4253-6B2637C7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565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F0DE6988-954D-993F-40F1-7BB0D8A8E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565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BBA2D86-84B3-B15A-ACC9-771B8BA77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F09511A-BF35-DDA5-9473-7AD4769E5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67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34AD4-28D0-93A6-9DF2-B7249F6616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18671" y="4298950"/>
            <a:ext cx="2720529" cy="4206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</a:lstStyle>
          <a:p>
            <a:pPr lvl="0"/>
            <a:r>
              <a:rPr lang="en-US" dirty="0"/>
              <a:t>Presentation Date</a:t>
            </a:r>
          </a:p>
          <a:p>
            <a:pPr lvl="0"/>
            <a:r>
              <a:rPr lang="en-US" dirty="0"/>
              <a:t>City, State (presentation location</a:t>
            </a:r>
          </a:p>
        </p:txBody>
      </p:sp>
    </p:spTree>
    <p:extLst>
      <p:ext uri="{BB962C8B-B14F-4D97-AF65-F5344CB8AC3E}">
        <p14:creationId xmlns:p14="http://schemas.microsoft.com/office/powerpoint/2010/main" val="18417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836F8CE-690E-37F4-56F1-3C25953899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00" t="26978" r="8429" b="9296"/>
          <a:stretch/>
        </p:blipFill>
        <p:spPr>
          <a:xfrm>
            <a:off x="0" y="0"/>
            <a:ext cx="9142729" cy="4488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3" r="7262" b="14537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CA2449B-096C-80E6-9654-D9E3FA712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71" y="0"/>
            <a:ext cx="8840471" cy="4488688"/>
          </a:xfrm>
        </p:spPr>
        <p:txBody>
          <a:bodyPr lIns="457200" bIns="18288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in section break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FB3E30E-2B22-CE97-1F6D-EFD55575A7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2" r="22"/>
          <a:stretch/>
        </p:blipFill>
        <p:spPr>
          <a:xfrm>
            <a:off x="7348785" y="4566547"/>
            <a:ext cx="158191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,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61F04F-3CF4-D566-EF9D-9CDCD0B98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476E8C9-921B-17FC-9AEA-348F1AA2B0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431925"/>
            <a:ext cx="7315200" cy="3273425"/>
          </a:xfrm>
        </p:spPr>
        <p:txBody>
          <a:bodyPr/>
          <a:lstStyle/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82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14332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984334"/>
            <a:ext cx="4085546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8673" y="1984334"/>
            <a:ext cx="4110527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35694"/>
            <a:ext cx="4085546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8673" y="1435694"/>
            <a:ext cx="4110527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1258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3175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75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9152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7534E44-91EA-211B-EF04-8BE09DECD7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9152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36332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7555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555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91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7534E44-91EA-211B-EF04-8BE09DECD7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391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8AC771-2E8E-7334-4620-6CED5E4A62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2280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E75F18B-928B-D8CD-3AFB-13FF334E0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2280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2472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D3E177C-05C2-2929-E159-59F77C2B05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5BD39A8-85FE-CB4E-DA30-754FE0F059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5145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6BFCC75-DA07-6A20-4D5D-105B7F301F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E55B475-E521-6A8A-893B-8CC38F9BE3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5145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DFB5CAF5-E85F-409D-2880-F0B6067F61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45718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7E8E80F-1B5F-5D3E-2409-0CF04DE318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5718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66346B3-56E4-FB00-E652-E796F6986D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37786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8A2202FD-33BC-0BA1-F754-345C59A68C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7786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5EB459E5-6A74-A385-F343-520C27E1C2C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383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0070C8D-6CB9-4F0F-A4BF-CBB734703C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383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</p:spTree>
    <p:extLst>
      <p:ext uri="{BB962C8B-B14F-4D97-AF65-F5344CB8AC3E}">
        <p14:creationId xmlns:p14="http://schemas.microsoft.com/office/powerpoint/2010/main" val="327377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382000" cy="7465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Headline in all caps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5608"/>
            <a:ext cx="7315200" cy="32697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0063" y="4891056"/>
            <a:ext cx="523875" cy="1100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ED5998-E33A-DA32-910D-D06CB262005E}"/>
              </a:ext>
            </a:extLst>
          </p:cNvPr>
          <p:cNvSpPr/>
          <p:nvPr userDrawn="1"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C6D3E52-9083-DC08-10B3-FB4576900BE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l="22" r="22"/>
          <a:stretch/>
        </p:blipFill>
        <p:spPr>
          <a:xfrm>
            <a:off x="8103235" y="4808444"/>
            <a:ext cx="776895" cy="26944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52885BF-5BBD-C5AD-F58F-E96FE169B7F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r="14"/>
          <a:stretch>
            <a:fillRect/>
          </a:stretch>
        </p:blipFill>
        <p:spPr>
          <a:xfrm>
            <a:off x="463554" y="4835139"/>
            <a:ext cx="1438065" cy="1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0" r:id="rId3"/>
    <p:sldLayoutId id="2147483662" r:id="rId4"/>
    <p:sldLayoutId id="2147483668" r:id="rId5"/>
    <p:sldLayoutId id="2147483671" r:id="rId6"/>
    <p:sldLayoutId id="2147483678" r:id="rId7"/>
    <p:sldLayoutId id="2147483682" r:id="rId8"/>
    <p:sldLayoutId id="2147483679" r:id="rId9"/>
    <p:sldLayoutId id="2147483683" r:id="rId10"/>
    <p:sldLayoutId id="2147483680" r:id="rId11"/>
    <p:sldLayoutId id="2147483681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i="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64592" indent="-164592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5603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7850" indent="-142875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2013" indent="-25603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1875" indent="-16459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»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C35EA4"/>
          </p15:clr>
        </p15:guide>
        <p15:guide id="2" orient="horz" pos="1620" userDrawn="1">
          <p15:clr>
            <a:srgbClr val="C35EA4"/>
          </p15:clr>
        </p15:guide>
        <p15:guide id="3" pos="144" userDrawn="1">
          <p15:clr>
            <a:srgbClr val="C35EA4"/>
          </p15:clr>
        </p15:guide>
        <p15:guide id="4" pos="288" userDrawn="1">
          <p15:clr>
            <a:srgbClr val="C35EA4"/>
          </p15:clr>
        </p15:guide>
        <p15:guide id="5" orient="horz" pos="576" userDrawn="1">
          <p15:clr>
            <a:srgbClr val="C35EA4"/>
          </p15:clr>
        </p15:guide>
        <p15:guide id="6" orient="horz" pos="2964" userDrawn="1">
          <p15:clr>
            <a:srgbClr val="C35EA4"/>
          </p15:clr>
        </p15:guide>
        <p15:guide id="7" pos="5568" userDrawn="1">
          <p15:clr>
            <a:srgbClr val="C35EA4"/>
          </p15:clr>
        </p15:guide>
        <p15:guide id="8" orient="horz" pos="902" userDrawn="1">
          <p15:clr>
            <a:srgbClr val="C35EA4"/>
          </p15:clr>
        </p15:guide>
        <p15:guide id="9" orient="horz" pos="780" userDrawn="1">
          <p15:clr>
            <a:srgbClr val="C35EA4"/>
          </p15:clr>
        </p15:guide>
        <p15:guide id="10" orient="horz" pos="150" userDrawn="1">
          <p15:clr>
            <a:srgbClr val="C35EA4"/>
          </p15:clr>
        </p15:guide>
        <p15:guide id="11" orient="horz" pos="3132" userDrawn="1">
          <p15:clr>
            <a:srgbClr val="C35EA4"/>
          </p15:clr>
        </p15:guide>
        <p15:guide id="12" orient="horz" pos="1044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30A2F86-ECD1-A581-DFF3-C87E5E834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329" y="932526"/>
            <a:ext cx="5002306" cy="205740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Quantum Computing in CELS/PSE (No-Hardware)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25FA349-987F-9FB1-8497-E76E9808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864DD5D9-1D69-E1F5-63C4-F56D131C6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April 17, 2024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5E6B250-A288-0132-5CC6-85AFB8956D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Ji Liu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4415896-6F7A-888C-2DEC-6A3C70CB75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Assistant Computer Scientist</a:t>
            </a:r>
          </a:p>
          <a:p>
            <a:r>
              <a:rPr lang="en-US" dirty="0"/>
              <a:t>MCS division</a:t>
            </a:r>
          </a:p>
          <a:p>
            <a:r>
              <a:rPr lang="en-US" dirty="0" err="1"/>
              <a:t>ji.liu@anl.gov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C941AE2-346F-A931-44FF-64C2A31256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C238505-E495-0BEA-CCF2-067347E4B4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8FC4862-FE28-4FBA-3753-A844E125CE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C0FD6B1-500F-253F-690F-E77CE62039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F029A1E-D357-6470-8AFA-CC473449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Ji Liu</a:t>
            </a:r>
            <a:endParaRPr lang="en-US" dirty="0">
              <a:cs typeface="Arial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7F4634-0182-7F08-D327-5F3037C5B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Background and Interest on QIS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97E2886-7BA3-8252-8EFA-CA8A426C6BA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431925"/>
            <a:ext cx="8229600" cy="3273425"/>
          </a:xfrm>
        </p:spPr>
        <p:txBody>
          <a:bodyPr vert="horz" lIns="0" tIns="0" rIns="0" bIns="0" rtlCol="0" anchor="t">
            <a:normAutofit/>
          </a:bodyPr>
          <a:lstStyle/>
          <a:p>
            <a:pPr marL="164465" indent="-164465"/>
            <a:r>
              <a:rPr lang="en-US" b="1" dirty="0">
                <a:cs typeface="Arial"/>
              </a:rPr>
              <a:t>Background:</a:t>
            </a:r>
          </a:p>
          <a:p>
            <a:pPr marL="164465" indent="-164465"/>
            <a:r>
              <a:rPr lang="en-US" dirty="0">
                <a:cs typeface="Arial"/>
              </a:rPr>
              <a:t>I am an Assistant Computer Scientist in the MCS division.</a:t>
            </a:r>
          </a:p>
          <a:p>
            <a:pPr marL="164465" indent="-164465"/>
            <a:r>
              <a:rPr lang="en-US" dirty="0">
                <a:cs typeface="Arial"/>
              </a:rPr>
              <a:t>I received my Ph.D. from North Carolina State University in 2021, majoring in Computer Engineering.</a:t>
            </a:r>
          </a:p>
          <a:p>
            <a:pPr marL="164465" indent="-164465"/>
            <a:endParaRPr lang="en-US" dirty="0">
              <a:cs typeface="Arial"/>
            </a:endParaRPr>
          </a:p>
          <a:p>
            <a:pPr marL="164465" indent="-164465"/>
            <a:r>
              <a:rPr lang="en-US" b="1" dirty="0">
                <a:cs typeface="Arial"/>
              </a:rPr>
              <a:t>Research interests:</a:t>
            </a:r>
          </a:p>
          <a:p>
            <a:pPr marL="164465" indent="-164465"/>
            <a:r>
              <a:rPr lang="en-US" dirty="0">
                <a:ea typeface="+mn-lt"/>
                <a:cs typeface="+mn-lt"/>
              </a:rPr>
              <a:t>Bridging the gap between current quantum hardware and applications</a:t>
            </a:r>
            <a:endParaRPr lang="en-US" dirty="0">
              <a:cs typeface="Arial"/>
            </a:endParaRPr>
          </a:p>
          <a:p>
            <a:pPr marL="164465" indent="-164465"/>
            <a:r>
              <a:rPr lang="en-US" dirty="0">
                <a:cs typeface="Arial"/>
              </a:rPr>
              <a:t>My research areas: quantum compiler optimization, quantum error mitigation, quantum networking.</a:t>
            </a:r>
          </a:p>
        </p:txBody>
      </p:sp>
    </p:spTree>
    <p:extLst>
      <p:ext uri="{BB962C8B-B14F-4D97-AF65-F5344CB8AC3E}">
        <p14:creationId xmlns:p14="http://schemas.microsoft.com/office/powerpoint/2010/main" val="213013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F3D-4E21-279D-42C9-E9F4CA82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Ji Liu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16FDC-4AFA-FC7E-B272-10FA4E98C3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Current Work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1D740D4-F226-9476-CC28-B62D79D75D65}"/>
              </a:ext>
            </a:extLst>
          </p:cNvPr>
          <p:cNvSpPr/>
          <p:nvPr/>
        </p:nvSpPr>
        <p:spPr>
          <a:xfrm>
            <a:off x="393192" y="1431926"/>
            <a:ext cx="4178808" cy="329223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Quantum compiler optimizations </a:t>
            </a:r>
            <a:r>
              <a:rPr lang="en-US" dirty="0"/>
              <a:t>(AIDE-QC):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Permutation-aware synthesis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/>
              <a:t>Generates the best known implementations for QFT, TFIM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Context-aware decomposition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/>
              <a:t>Decompose quantum gates based on their context (predecessors and successors)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Circuit cutting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514DC46-9674-5AFB-52BA-8ED686C88521}"/>
              </a:ext>
            </a:extLst>
          </p:cNvPr>
          <p:cNvSpPr/>
          <p:nvPr/>
        </p:nvSpPr>
        <p:spPr>
          <a:xfrm>
            <a:off x="4648200" y="1416574"/>
            <a:ext cx="4343400" cy="210386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Quantum error mitigation </a:t>
            </a:r>
            <a:r>
              <a:rPr lang="en-US" dirty="0"/>
              <a:t>(Q-NEXT):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Simulated Quantum Error Mitigation (SQEM) framework: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/>
              <a:t>Classically simulating the error </a:t>
            </a:r>
            <a:r>
              <a:rPr lang="en-US" sz="1600"/>
              <a:t>detection subcircuits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QuTracer</a:t>
            </a:r>
            <a:r>
              <a:rPr lang="en-US" b="1" dirty="0"/>
              <a:t>: </a:t>
            </a:r>
            <a:r>
              <a:rPr lang="en-US" dirty="0"/>
              <a:t>Error mitigation by Tracing Subsets of Qubits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2C4348B-08A5-6B4D-0C89-373B368469AC}"/>
              </a:ext>
            </a:extLst>
          </p:cNvPr>
          <p:cNvSpPr/>
          <p:nvPr/>
        </p:nvSpPr>
        <p:spPr>
          <a:xfrm>
            <a:off x="4648200" y="3615115"/>
            <a:ext cx="4343400" cy="1069219"/>
          </a:xfrm>
          <a:prstGeom prst="roundRect">
            <a:avLst/>
          </a:prstGeom>
          <a:solidFill>
            <a:schemeClr val="accent4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Quantum networking </a:t>
            </a:r>
            <a:r>
              <a:rPr lang="en-US" dirty="0"/>
              <a:t>(A-QNET):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Optical Clock Synchronization between Argonne and Fermi</a:t>
            </a:r>
          </a:p>
        </p:txBody>
      </p:sp>
    </p:spTree>
    <p:extLst>
      <p:ext uri="{BB962C8B-B14F-4D97-AF65-F5344CB8AC3E}">
        <p14:creationId xmlns:p14="http://schemas.microsoft.com/office/powerpoint/2010/main" val="2401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9508-782D-39F8-D9DC-16335EBE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Ji Liu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058B9-B2B4-BE4C-7B3F-1A456D37C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Collaboration Interests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5FF94-58C1-BEE7-234E-88537F8351C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64465" indent="-164465"/>
            <a:r>
              <a:rPr lang="en-US" dirty="0">
                <a:cs typeface="Arial"/>
              </a:rPr>
              <a:t>My interest in QIS:</a:t>
            </a:r>
          </a:p>
          <a:p>
            <a:pPr marL="164465" indent="-164465"/>
            <a:r>
              <a:rPr lang="en-US" dirty="0">
                <a:cs typeface="Arial"/>
              </a:rPr>
              <a:t>Quantum algorithms and applications</a:t>
            </a:r>
          </a:p>
          <a:p>
            <a:pPr marL="463423" lvl="1" indent="-164465"/>
            <a:r>
              <a:rPr lang="en-US" dirty="0">
                <a:cs typeface="Arial"/>
              </a:rPr>
              <a:t>Hardware efficient quantum algorithms</a:t>
            </a:r>
          </a:p>
          <a:p>
            <a:pPr marL="463423" lvl="1" indent="-164465"/>
            <a:r>
              <a:rPr lang="en-US" dirty="0">
                <a:cs typeface="Arial"/>
              </a:rPr>
              <a:t>Application specific compiler optimizations</a:t>
            </a:r>
          </a:p>
          <a:p>
            <a:pPr marL="164465" indent="-164465"/>
            <a:r>
              <a:rPr lang="en-US" dirty="0">
                <a:cs typeface="Arial"/>
              </a:rPr>
              <a:t>Quantum chemistry simulation</a:t>
            </a:r>
          </a:p>
          <a:p>
            <a:pPr marL="164465" indent="-164465"/>
            <a:r>
              <a:rPr lang="en-US" dirty="0">
                <a:cs typeface="Arial"/>
              </a:rPr>
              <a:t>Classical simulation of quantum systems</a:t>
            </a:r>
          </a:p>
          <a:p>
            <a:pPr marL="298958" lvl="1" indent="0">
              <a:buNone/>
            </a:pPr>
            <a:endParaRPr lang="en-US" dirty="0">
              <a:cs typeface="Arial"/>
            </a:endParaRPr>
          </a:p>
          <a:p>
            <a:pPr marL="164465" indent="-164465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055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0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rgonne">
      <a:dk1>
        <a:srgbClr val="000000"/>
      </a:dk1>
      <a:lt1>
        <a:srgbClr val="FFFFFF"/>
      </a:lt1>
      <a:dk2>
        <a:srgbClr val="0082CA"/>
      </a:dk2>
      <a:lt2>
        <a:srgbClr val="F8B200"/>
      </a:lt2>
      <a:accent1>
        <a:srgbClr val="77B300"/>
      </a:accent1>
      <a:accent2>
        <a:srgbClr val="00609C"/>
      </a:accent2>
      <a:accent3>
        <a:srgbClr val="5B0091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406</TotalTime>
  <Words>204</Words>
  <Application>Microsoft Macintosh PowerPoint</Application>
  <PresentationFormat>On-screen Show (16:9)</PresentationFormat>
  <Paragraphs>39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System Font Regular</vt:lpstr>
      <vt:lpstr>Arial</vt:lpstr>
      <vt:lpstr>Calibri</vt:lpstr>
      <vt:lpstr>Wingdings</vt:lpstr>
      <vt:lpstr>Office Theme</vt:lpstr>
      <vt:lpstr>Quantum Computing in CELS/PSE (No-Hardware)</vt:lpstr>
      <vt:lpstr>Ji Liu</vt:lpstr>
      <vt:lpstr>Ji Liu</vt:lpstr>
      <vt:lpstr>Ji Liu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Soroko, Sonya</dc:creator>
  <cp:lastModifiedBy>Liu, Ji</cp:lastModifiedBy>
  <cp:revision>75</cp:revision>
  <dcterms:created xsi:type="dcterms:W3CDTF">2024-02-05T17:42:20Z</dcterms:created>
  <dcterms:modified xsi:type="dcterms:W3CDTF">2024-04-17T05:21:41Z</dcterms:modified>
</cp:coreProperties>
</file>