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73" r:id="rId2"/>
    <p:sldId id="274" r:id="rId3"/>
    <p:sldId id="275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FE1CF-7ECE-4236-A91C-B266157F41FC}" v="200" dt="2024-04-15T18:12:3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9"/>
    <p:restoredTop sz="94694"/>
  </p:normalViewPr>
  <p:slideViewPr>
    <p:cSldViewPr snapToGrid="0" showGuides="1">
      <p:cViewPr varScale="1">
        <p:scale>
          <a:sx n="161" d="100"/>
          <a:sy n="161" d="100"/>
        </p:scale>
        <p:origin x="1392" y="200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836F8CE-690E-37F4-56F1-3C2595389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3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" r="22"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029A1E-D357-6470-8AFA-CC473449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Paul Hovland</a:t>
            </a:r>
            <a:endParaRPr lang="en-US" dirty="0"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7F4634-0182-7F08-D327-5F3037C5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Background and Interest on QIS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7E2886-7BA3-8252-8EFA-CA8A426C6B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B.S. in Computer Engineering</a:t>
            </a:r>
          </a:p>
          <a:p>
            <a:pPr marL="164465" indent="-164465"/>
            <a:r>
              <a:rPr lang="en-US" dirty="0">
                <a:cs typeface="Arial"/>
              </a:rPr>
              <a:t>M.S. in Computer Science: Parallelizing Compilers</a:t>
            </a:r>
          </a:p>
          <a:p>
            <a:pPr marL="164465" indent="-164465"/>
            <a:r>
              <a:rPr lang="en-US" dirty="0">
                <a:cs typeface="Arial"/>
              </a:rPr>
              <a:t>Ph.D. in Computer Science w/ Computational Science certificate: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automatic differentiation of parallel (=MPI) programs</a:t>
            </a:r>
          </a:p>
          <a:p>
            <a:pPr marL="164465" indent="-164465"/>
            <a:r>
              <a:rPr lang="en-US" dirty="0">
                <a:cs typeface="Arial"/>
              </a:rPr>
              <a:t>Research at Argonne: automatic differentiation, component-based software engineering, (ML-based) performance autotuning, runtime reordering transformations, program verification, quantum computing</a:t>
            </a:r>
          </a:p>
          <a:p>
            <a:pPr marL="164465" indent="-164465"/>
            <a:r>
              <a:rPr lang="en-US" dirty="0">
                <a:cs typeface="Arial"/>
              </a:rPr>
              <a:t>Quantum interests: quantum optimal control, quantum differentiation, quantum compilation (synthesis, mapping, routing)</a:t>
            </a:r>
          </a:p>
        </p:txBody>
      </p:sp>
    </p:spTree>
    <p:extLst>
      <p:ext uri="{BB962C8B-B14F-4D97-AF65-F5344CB8AC3E}">
        <p14:creationId xmlns:p14="http://schemas.microsoft.com/office/powerpoint/2010/main" val="213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Your Name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AF20A-54F5-6E72-F7B0-F1313161B7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ea typeface="+mn-lt"/>
                <a:cs typeface="+mn-lt"/>
              </a:rPr>
              <a:t>Please provide a brief description of your current work (don't break it into individual projects). Can use another slide if needed.</a:t>
            </a: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19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508-782D-39F8-D9DC-16335EBE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Paul Hovland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58B9-B2B4-BE4C-7B3F-1A456D37C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Collaboration Interests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5FF94-58C1-BEE7-234E-88537F8351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Quantum differentiation</a:t>
            </a:r>
          </a:p>
          <a:p>
            <a:pPr marL="463423" lvl="1" indent="-164465"/>
            <a:r>
              <a:rPr lang="en-US" dirty="0">
                <a:cs typeface="Arial"/>
              </a:rPr>
              <a:t>Instances where the parameter shift rule is suboptimal</a:t>
            </a:r>
          </a:p>
          <a:p>
            <a:pPr marL="463423" lvl="1" indent="-164465"/>
            <a:r>
              <a:rPr lang="en-US" dirty="0">
                <a:cs typeface="Arial"/>
              </a:rPr>
              <a:t>Opportunities to combine classical differentiation with quantum differentiation</a:t>
            </a:r>
          </a:p>
          <a:p>
            <a:pPr marL="164465" indent="-164465"/>
            <a:r>
              <a:rPr lang="en-US" dirty="0">
                <a:cs typeface="Arial"/>
              </a:rPr>
              <a:t>Quantum algorithms</a:t>
            </a:r>
          </a:p>
          <a:p>
            <a:pPr marL="463423" lvl="1" indent="-164465"/>
            <a:r>
              <a:rPr lang="en-US" dirty="0">
                <a:cs typeface="Arial"/>
              </a:rPr>
              <a:t>Algorithms for combinatorial optimization (graph) problems</a:t>
            </a:r>
          </a:p>
        </p:txBody>
      </p:sp>
    </p:spTree>
    <p:extLst>
      <p:ext uri="{BB962C8B-B14F-4D97-AF65-F5344CB8AC3E}">
        <p14:creationId xmlns:p14="http://schemas.microsoft.com/office/powerpoint/2010/main" val="57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1745</TotalTime>
  <Words>151</Words>
  <Application>Microsoft Macintosh PowerPoint</Application>
  <PresentationFormat>On-screen Show (16:9)</PresentationFormat>
  <Paragraphs>17</Paragraphs>
  <Slides>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System Font Regular</vt:lpstr>
      <vt:lpstr>Wingdings</vt:lpstr>
      <vt:lpstr>Office Theme</vt:lpstr>
      <vt:lpstr>Paul Hovland</vt:lpstr>
      <vt:lpstr>Your Name</vt:lpstr>
      <vt:lpstr>Paul Hovland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Hovland, Paul</cp:lastModifiedBy>
  <cp:revision>64</cp:revision>
  <dcterms:created xsi:type="dcterms:W3CDTF">2024-02-05T17:42:20Z</dcterms:created>
  <dcterms:modified xsi:type="dcterms:W3CDTF">2024-04-16T20:12:44Z</dcterms:modified>
</cp:coreProperties>
</file>