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73" r:id="rId3"/>
    <p:sldId id="274" r:id="rId4"/>
    <p:sldId id="276" r:id="rId5"/>
    <p:sldId id="275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FE1CF-7ECE-4236-A91C-B266157F41FC}" v="200" dt="2024-04-15T18:12:3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50"/>
    <p:restoredTop sz="94709"/>
  </p:normalViewPr>
  <p:slideViewPr>
    <p:cSldViewPr snapToGrid="0" showGuides="1">
      <p:cViewPr varScale="1">
        <p:scale>
          <a:sx n="107" d="100"/>
          <a:sy n="107" d="100"/>
        </p:scale>
        <p:origin x="1195" y="82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Joaquin" clId="Web-{A96FE1CF-7ECE-4236-A91C-B266157F41FC}"/>
    <pc:docChg chg="addSld delSld modSld">
      <pc:chgData name="Chung, Joaquin" userId="" providerId="" clId="Web-{A96FE1CF-7ECE-4236-A91C-B266157F41FC}" dt="2024-04-15T18:12:38.052" v="192"/>
      <pc:docMkLst>
        <pc:docMk/>
      </pc:docMkLst>
      <pc:sldChg chg="modSp">
        <pc:chgData name="Chung, Joaquin" userId="" providerId="" clId="Web-{A96FE1CF-7ECE-4236-A91C-B266157F41FC}" dt="2024-04-15T17:59:10.462" v="30" actId="20577"/>
        <pc:sldMkLst>
          <pc:docMk/>
          <pc:sldMk cId="1779062293" sldId="256"/>
        </pc:sldMkLst>
        <pc:spChg chg="mod">
          <ac:chgData name="Chung, Joaquin" userId="" providerId="" clId="Web-{A96FE1CF-7ECE-4236-A91C-B266157F41FC}" dt="2024-04-15T17:59:10.462" v="30" actId="20577"/>
          <ac:spMkLst>
            <pc:docMk/>
            <pc:sldMk cId="1779062293" sldId="256"/>
            <ac:spMk id="19" creationId="{530A2F86-ECD1-A581-DFF3-C87E5E834BF8}"/>
          </ac:spMkLst>
        </pc:spChg>
        <pc:spChg chg="mod">
          <ac:chgData name="Chung, Joaquin" userId="" providerId="" clId="Web-{A96FE1CF-7ECE-4236-A91C-B266157F41FC}" dt="2024-04-15T17:58:28.509" v="7" actId="20577"/>
          <ac:spMkLst>
            <pc:docMk/>
            <pc:sldMk cId="1779062293" sldId="256"/>
            <ac:spMk id="20" creationId="{864DD5D9-1D69-E1F5-63C4-F56D131C6B33}"/>
          </ac:spMkLst>
        </pc:spChg>
      </pc:sldChg>
      <pc:sldChg chg="del">
        <pc:chgData name="Chung, Joaquin" userId="" providerId="" clId="Web-{A96FE1CF-7ECE-4236-A91C-B266157F41FC}" dt="2024-04-15T18:12:35.052" v="191"/>
        <pc:sldMkLst>
          <pc:docMk/>
          <pc:sldMk cId="466727736" sldId="258"/>
        </pc:sldMkLst>
      </pc:sldChg>
      <pc:sldChg chg="del">
        <pc:chgData name="Chung, Joaquin" userId="" providerId="" clId="Web-{A96FE1CF-7ECE-4236-A91C-B266157F41FC}" dt="2024-04-15T18:12:38.052" v="192"/>
        <pc:sldMkLst>
          <pc:docMk/>
          <pc:sldMk cId="1505208611" sldId="262"/>
        </pc:sldMkLst>
      </pc:sldChg>
      <pc:sldChg chg="modSp">
        <pc:chgData name="Chung, Joaquin" userId="" providerId="" clId="Web-{A96FE1CF-7ECE-4236-A91C-B266157F41FC}" dt="2024-04-15T18:00:59.492" v="84" actId="20577"/>
        <pc:sldMkLst>
          <pc:docMk/>
          <pc:sldMk cId="2130139246" sldId="273"/>
        </pc:sldMkLst>
        <pc:spChg chg="mod">
          <ac:chgData name="Chung, Joaquin" userId="" providerId="" clId="Web-{A96FE1CF-7ECE-4236-A91C-B266157F41FC}" dt="2024-04-15T18:00:49.258" v="76" actId="20577"/>
          <ac:spMkLst>
            <pc:docMk/>
            <pc:sldMk cId="2130139246" sldId="273"/>
            <ac:spMk id="12" creationId="{BF029A1E-D357-6470-8AFA-CC4734491DDB}"/>
          </ac:spMkLst>
        </pc:spChg>
        <pc:spChg chg="mod">
          <ac:chgData name="Chung, Joaquin" userId="" providerId="" clId="Web-{A96FE1CF-7ECE-4236-A91C-B266157F41FC}" dt="2024-04-15T18:00:59.492" v="84" actId="20577"/>
          <ac:spMkLst>
            <pc:docMk/>
            <pc:sldMk cId="2130139246" sldId="273"/>
            <ac:spMk id="13" creationId="{697F4634-0182-7F08-D327-5F3037C5B096}"/>
          </ac:spMkLst>
        </pc:spChg>
        <pc:spChg chg="mod">
          <ac:chgData name="Chung, Joaquin" userId="" providerId="" clId="Web-{A96FE1CF-7ECE-4236-A91C-B266157F41FC}" dt="2024-04-15T18:00:38.180" v="72" actId="20577"/>
          <ac:spMkLst>
            <pc:docMk/>
            <pc:sldMk cId="2130139246" sldId="273"/>
            <ac:spMk id="14" creationId="{097E2886-7BA3-8252-8EFA-CA8A426C6BA6}"/>
          </ac:spMkLst>
        </pc:spChg>
      </pc:sldChg>
      <pc:sldChg chg="modSp new">
        <pc:chgData name="Chung, Joaquin" userId="" providerId="" clId="Web-{A96FE1CF-7ECE-4236-A91C-B266157F41FC}" dt="2024-04-15T18:07:38.147" v="148" actId="20577"/>
        <pc:sldMkLst>
          <pc:docMk/>
          <pc:sldMk cId="240193373" sldId="274"/>
        </pc:sldMkLst>
        <pc:spChg chg="mod">
          <ac:chgData name="Chung, Joaquin" userId="" providerId="" clId="Web-{A96FE1CF-7ECE-4236-A91C-B266157F41FC}" dt="2024-04-15T18:04:15.898" v="101" actId="20577"/>
          <ac:spMkLst>
            <pc:docMk/>
            <pc:sldMk cId="240193373" sldId="274"/>
            <ac:spMk id="2" creationId="{5DC71F3D-4E21-279D-42C9-E9F4CA8223C8}"/>
          </ac:spMkLst>
        </pc:spChg>
        <pc:spChg chg="mod">
          <ac:chgData name="Chung, Joaquin" userId="" providerId="" clId="Web-{A96FE1CF-7ECE-4236-A91C-B266157F41FC}" dt="2024-04-15T18:06:40.710" v="106" actId="20577"/>
          <ac:spMkLst>
            <pc:docMk/>
            <pc:sldMk cId="240193373" sldId="274"/>
            <ac:spMk id="3" creationId="{D4616FDC-4AFA-FC7E-B272-10FA4E98C327}"/>
          </ac:spMkLst>
        </pc:spChg>
        <pc:spChg chg="mod">
          <ac:chgData name="Chung, Joaquin" userId="" providerId="" clId="Web-{A96FE1CF-7ECE-4236-A91C-B266157F41FC}" dt="2024-04-15T18:07:38.147" v="148" actId="20577"/>
          <ac:spMkLst>
            <pc:docMk/>
            <pc:sldMk cId="240193373" sldId="274"/>
            <ac:spMk id="4" creationId="{DA4AF20A-54F5-6E72-F7B0-F1313161B70A}"/>
          </ac:spMkLst>
        </pc:spChg>
      </pc:sldChg>
      <pc:sldChg chg="modSp new">
        <pc:chgData name="Chung, Joaquin" userId="" providerId="" clId="Web-{A96FE1CF-7ECE-4236-A91C-B266157F41FC}" dt="2024-04-15T18:09:20.381" v="190" actId="20577"/>
        <pc:sldMkLst>
          <pc:docMk/>
          <pc:sldMk cId="570553415" sldId="275"/>
        </pc:sldMkLst>
        <pc:spChg chg="mod">
          <ac:chgData name="Chung, Joaquin" userId="" providerId="" clId="Web-{A96FE1CF-7ECE-4236-A91C-B266157F41FC}" dt="2024-04-15T18:08:40.897" v="152" actId="20577"/>
          <ac:spMkLst>
            <pc:docMk/>
            <pc:sldMk cId="570553415" sldId="275"/>
            <ac:spMk id="2" creationId="{E7DE9508-782D-39F8-D9DC-16335EBEEE28}"/>
          </ac:spMkLst>
        </pc:spChg>
        <pc:spChg chg="mod">
          <ac:chgData name="Chung, Joaquin" userId="" providerId="" clId="Web-{A96FE1CF-7ECE-4236-A91C-B266157F41FC}" dt="2024-04-15T18:08:48.084" v="160" actId="20577"/>
          <ac:spMkLst>
            <pc:docMk/>
            <pc:sldMk cId="570553415" sldId="275"/>
            <ac:spMk id="3" creationId="{B1E058B9-B2B4-BE4C-7B3F-1A456D37CA78}"/>
          </ac:spMkLst>
        </pc:spChg>
        <pc:spChg chg="mod">
          <ac:chgData name="Chung, Joaquin" userId="" providerId="" clId="Web-{A96FE1CF-7ECE-4236-A91C-B266157F41FC}" dt="2024-04-15T18:09:20.381" v="190" actId="20577"/>
          <ac:spMkLst>
            <pc:docMk/>
            <pc:sldMk cId="570553415" sldId="275"/>
            <ac:spMk id="4" creationId="{4F75FF94-58C1-BEE7-234E-88537F8351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Quantum Computing in CELS/PSE (No-Hardware)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25FA349-987F-9FB1-8497-E76E9808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April 17, 2024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Alvin gonzales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415896-6F7A-888C-2DEC-6A3C70CB7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Postdoctoral Appointee</a:t>
            </a:r>
          </a:p>
          <a:p>
            <a:r>
              <a:rPr lang="en-US" dirty="0"/>
              <a:t>Advisor: Zain Saleem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C941AE2-346F-A931-44FF-64C2A31256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238505-E495-0BEA-CCF2-067347E4B4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8FC4862-FE28-4FBA-3753-A844E125CE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0FD6B1-500F-253F-690F-E77CE62039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1D700-BDD4-A5B3-8E99-2484E38C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136" y="1276192"/>
            <a:ext cx="328450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Alvin gonzales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Background and Interest on QIS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Master and PhD in Computer Science with dissertation in quantum information theory.</a:t>
            </a:r>
          </a:p>
          <a:p>
            <a:pPr marL="164465" indent="-164465"/>
            <a:r>
              <a:rPr lang="en-US" dirty="0">
                <a:cs typeface="Arial"/>
              </a:rPr>
              <a:t>Quantum error mitigation and correction.</a:t>
            </a:r>
          </a:p>
          <a:p>
            <a:pPr marL="463423" lvl="1" indent="-164465"/>
            <a:r>
              <a:rPr lang="en-US" dirty="0">
                <a:cs typeface="Arial"/>
              </a:rPr>
              <a:t>Pauli Check Sandwiching (PCS).</a:t>
            </a:r>
          </a:p>
          <a:p>
            <a:pPr marL="463423" lvl="1" indent="-164465"/>
            <a:r>
              <a:rPr lang="en-US" dirty="0">
                <a:cs typeface="Arial"/>
              </a:rPr>
              <a:t>Constraints on the correction of non completely positive maps.</a:t>
            </a:r>
          </a:p>
          <a:p>
            <a:pPr marL="164465" indent="-164465"/>
            <a:r>
              <a:rPr lang="en-US" dirty="0">
                <a:cs typeface="Arial"/>
              </a:rPr>
              <a:t>Distributed quantum computing</a:t>
            </a:r>
          </a:p>
          <a:p>
            <a:pPr marL="463423" lvl="1" indent="-164465"/>
            <a:r>
              <a:rPr lang="en-US" dirty="0">
                <a:cs typeface="Arial"/>
              </a:rPr>
              <a:t>Instantaneous nonlocal quantum computation.</a:t>
            </a: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Alvin gonzales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AF20A-54F5-6E72-F7B0-F1313161B7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 panose="020B0604020202020204"/>
              </a:rPr>
              <a:t>State preparation via Quantum Walks</a:t>
            </a:r>
          </a:p>
          <a:p>
            <a:pPr marL="164465" indent="-164465"/>
            <a:endParaRPr lang="en-US" dirty="0">
              <a:cs typeface="Arial" panose="020B0604020202020204"/>
            </a:endParaRPr>
          </a:p>
          <a:p>
            <a:pPr marL="164465" indent="-164465"/>
            <a:endParaRPr lang="en-US" dirty="0">
              <a:cs typeface="Arial" panose="020B0604020202020204"/>
            </a:endParaRPr>
          </a:p>
          <a:p>
            <a:pPr marL="164465" indent="-164465"/>
            <a:endParaRPr lang="en-US" dirty="0">
              <a:cs typeface="Arial" panose="020B0604020202020204"/>
            </a:endParaRPr>
          </a:p>
          <a:p>
            <a:pPr marL="164465" indent="-164465"/>
            <a:endParaRPr lang="en-US" dirty="0">
              <a:cs typeface="Arial" panose="020B0604020202020204"/>
            </a:endParaRPr>
          </a:p>
          <a:p>
            <a:pPr marL="164465" indent="-164465"/>
            <a:r>
              <a:rPr lang="en-US" dirty="0">
                <a:cs typeface="Arial" panose="020B0604020202020204"/>
              </a:rPr>
              <a:t>Error Mitigation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837FD-FAEF-D3A2-A3A7-14245FCC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6" y="1740297"/>
            <a:ext cx="5448772" cy="1546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848632-81BB-FABA-40DB-9323107A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535" y="3457469"/>
            <a:ext cx="328450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Alvin gonzales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AF20A-54F5-6E72-F7B0-F1313161B7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 panose="020B0604020202020204"/>
              </a:rPr>
              <a:t>Error Mitigation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3C50D4-9292-5BB2-830D-68B8ACA6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60" y="1869677"/>
            <a:ext cx="3022278" cy="27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Alvin Gonzales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Collaboration Interests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FF94-58C1-BEE7-234E-88537F835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Quantum sensing.</a:t>
            </a:r>
          </a:p>
          <a:p>
            <a:pPr marL="164465" indent="-164465"/>
            <a:r>
              <a:rPr lang="en-US" dirty="0">
                <a:cs typeface="Arial"/>
              </a:rPr>
              <a:t>Accurate representation of open quantum system evolution.</a:t>
            </a:r>
          </a:p>
          <a:p>
            <a:pPr marL="463423" lvl="1" indent="-164465"/>
            <a:r>
              <a:rPr lang="en-US" dirty="0">
                <a:cs typeface="Arial"/>
              </a:rPr>
              <a:t>Initial correlations between the system and environment is problematic.</a:t>
            </a:r>
          </a:p>
        </p:txBody>
      </p:sp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298</TotalTime>
  <Words>114</Words>
  <Application>Microsoft Office PowerPoint</Application>
  <PresentationFormat>On-screen Show (16:9)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System Font Regular</vt:lpstr>
      <vt:lpstr>Wingdings</vt:lpstr>
      <vt:lpstr>Office Theme</vt:lpstr>
      <vt:lpstr>Quantum Computing in CELS/PSE (No-Hardware)</vt:lpstr>
      <vt:lpstr>Alvin gonzales</vt:lpstr>
      <vt:lpstr>Alvin gonzales</vt:lpstr>
      <vt:lpstr>Alvin gonzales</vt:lpstr>
      <vt:lpstr>Alvin Gonzales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alvin gonzales</cp:lastModifiedBy>
  <cp:revision>70</cp:revision>
  <dcterms:created xsi:type="dcterms:W3CDTF">2024-02-05T17:42:20Z</dcterms:created>
  <dcterms:modified xsi:type="dcterms:W3CDTF">2024-04-17T05:02:11Z</dcterms:modified>
</cp:coreProperties>
</file>