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3" r:id="rId3"/>
    <p:sldId id="274" r:id="rId4"/>
    <p:sldId id="275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6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FE1CF-7ECE-4236-A91C-B266157F41FC}" v="200" dt="2024-04-15T18:12:38.052"/>
    <p1510:client id="{FD93BD14-9AA7-4308-8F77-7DA33DB65528}" v="442" dt="2024-04-16T20:26:19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50"/>
    <p:restoredTop sz="94709"/>
  </p:normalViewPr>
  <p:slideViewPr>
    <p:cSldViewPr snapToGrid="0" showGuides="1">
      <p:cViewPr varScale="1">
        <p:scale>
          <a:sx n="185" d="100"/>
          <a:sy n="185" d="100"/>
        </p:scale>
        <p:origin x="1632" y="168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, Joaquin" clId="Web-{A96FE1CF-7ECE-4236-A91C-B266157F41FC}"/>
    <pc:docChg chg="addSld delSld modSld">
      <pc:chgData name="Chung, Joaquin" userId="" providerId="" clId="Web-{A96FE1CF-7ECE-4236-A91C-B266157F41FC}" dt="2024-04-15T18:12:38.052" v="192"/>
      <pc:docMkLst>
        <pc:docMk/>
      </pc:docMkLst>
      <pc:sldChg chg="modSp">
        <pc:chgData name="Chung, Joaquin" userId="" providerId="" clId="Web-{A96FE1CF-7ECE-4236-A91C-B266157F41FC}" dt="2024-04-15T17:59:10.462" v="30" actId="20577"/>
        <pc:sldMkLst>
          <pc:docMk/>
          <pc:sldMk cId="1779062293" sldId="256"/>
        </pc:sldMkLst>
        <pc:spChg chg="mod">
          <ac:chgData name="Chung, Joaquin" userId="" providerId="" clId="Web-{A96FE1CF-7ECE-4236-A91C-B266157F41FC}" dt="2024-04-15T17:59:10.462" v="30" actId="20577"/>
          <ac:spMkLst>
            <pc:docMk/>
            <pc:sldMk cId="1779062293" sldId="256"/>
            <ac:spMk id="19" creationId="{530A2F86-ECD1-A581-DFF3-C87E5E834BF8}"/>
          </ac:spMkLst>
        </pc:spChg>
        <pc:spChg chg="mod">
          <ac:chgData name="Chung, Joaquin" userId="" providerId="" clId="Web-{A96FE1CF-7ECE-4236-A91C-B266157F41FC}" dt="2024-04-15T17:58:28.509" v="7" actId="20577"/>
          <ac:spMkLst>
            <pc:docMk/>
            <pc:sldMk cId="1779062293" sldId="256"/>
            <ac:spMk id="20" creationId="{864DD5D9-1D69-E1F5-63C4-F56D131C6B33}"/>
          </ac:spMkLst>
        </pc:spChg>
      </pc:sldChg>
      <pc:sldChg chg="del">
        <pc:chgData name="Chung, Joaquin" userId="" providerId="" clId="Web-{A96FE1CF-7ECE-4236-A91C-B266157F41FC}" dt="2024-04-15T18:12:35.052" v="191"/>
        <pc:sldMkLst>
          <pc:docMk/>
          <pc:sldMk cId="466727736" sldId="258"/>
        </pc:sldMkLst>
      </pc:sldChg>
      <pc:sldChg chg="del">
        <pc:chgData name="Chung, Joaquin" userId="" providerId="" clId="Web-{A96FE1CF-7ECE-4236-A91C-B266157F41FC}" dt="2024-04-15T18:12:38.052" v="192"/>
        <pc:sldMkLst>
          <pc:docMk/>
          <pc:sldMk cId="1505208611" sldId="262"/>
        </pc:sldMkLst>
      </pc:sldChg>
      <pc:sldChg chg="modSp">
        <pc:chgData name="Chung, Joaquin" userId="" providerId="" clId="Web-{A96FE1CF-7ECE-4236-A91C-B266157F41FC}" dt="2024-04-15T18:00:59.492" v="84" actId="20577"/>
        <pc:sldMkLst>
          <pc:docMk/>
          <pc:sldMk cId="2130139246" sldId="273"/>
        </pc:sldMkLst>
        <pc:spChg chg="mod">
          <ac:chgData name="Chung, Joaquin" userId="" providerId="" clId="Web-{A96FE1CF-7ECE-4236-A91C-B266157F41FC}" dt="2024-04-15T18:00:49.258" v="76" actId="20577"/>
          <ac:spMkLst>
            <pc:docMk/>
            <pc:sldMk cId="2130139246" sldId="273"/>
            <ac:spMk id="12" creationId="{BF029A1E-D357-6470-8AFA-CC4734491DDB}"/>
          </ac:spMkLst>
        </pc:spChg>
        <pc:spChg chg="mod">
          <ac:chgData name="Chung, Joaquin" userId="" providerId="" clId="Web-{A96FE1CF-7ECE-4236-A91C-B266157F41FC}" dt="2024-04-15T18:00:59.492" v="84" actId="20577"/>
          <ac:spMkLst>
            <pc:docMk/>
            <pc:sldMk cId="2130139246" sldId="273"/>
            <ac:spMk id="13" creationId="{697F4634-0182-7F08-D327-5F3037C5B096}"/>
          </ac:spMkLst>
        </pc:spChg>
        <pc:spChg chg="mod">
          <ac:chgData name="Chung, Joaquin" userId="" providerId="" clId="Web-{A96FE1CF-7ECE-4236-A91C-B266157F41FC}" dt="2024-04-15T18:00:38.180" v="72" actId="20577"/>
          <ac:spMkLst>
            <pc:docMk/>
            <pc:sldMk cId="2130139246" sldId="273"/>
            <ac:spMk id="14" creationId="{097E2886-7BA3-8252-8EFA-CA8A426C6BA6}"/>
          </ac:spMkLst>
        </pc:spChg>
      </pc:sldChg>
      <pc:sldChg chg="modSp new">
        <pc:chgData name="Chung, Joaquin" userId="" providerId="" clId="Web-{A96FE1CF-7ECE-4236-A91C-B266157F41FC}" dt="2024-04-15T18:07:38.147" v="148" actId="20577"/>
        <pc:sldMkLst>
          <pc:docMk/>
          <pc:sldMk cId="240193373" sldId="274"/>
        </pc:sldMkLst>
        <pc:spChg chg="mod">
          <ac:chgData name="Chung, Joaquin" userId="" providerId="" clId="Web-{A96FE1CF-7ECE-4236-A91C-B266157F41FC}" dt="2024-04-15T18:04:15.898" v="101" actId="20577"/>
          <ac:spMkLst>
            <pc:docMk/>
            <pc:sldMk cId="240193373" sldId="274"/>
            <ac:spMk id="2" creationId="{5DC71F3D-4E21-279D-42C9-E9F4CA8223C8}"/>
          </ac:spMkLst>
        </pc:spChg>
        <pc:spChg chg="mod">
          <ac:chgData name="Chung, Joaquin" userId="" providerId="" clId="Web-{A96FE1CF-7ECE-4236-A91C-B266157F41FC}" dt="2024-04-15T18:06:40.710" v="106" actId="20577"/>
          <ac:spMkLst>
            <pc:docMk/>
            <pc:sldMk cId="240193373" sldId="274"/>
            <ac:spMk id="3" creationId="{D4616FDC-4AFA-FC7E-B272-10FA4E98C327}"/>
          </ac:spMkLst>
        </pc:spChg>
        <pc:spChg chg="mod">
          <ac:chgData name="Chung, Joaquin" userId="" providerId="" clId="Web-{A96FE1CF-7ECE-4236-A91C-B266157F41FC}" dt="2024-04-15T18:07:38.147" v="148" actId="20577"/>
          <ac:spMkLst>
            <pc:docMk/>
            <pc:sldMk cId="240193373" sldId="274"/>
            <ac:spMk id="4" creationId="{DA4AF20A-54F5-6E72-F7B0-F1313161B70A}"/>
          </ac:spMkLst>
        </pc:spChg>
      </pc:sldChg>
      <pc:sldChg chg="modSp new">
        <pc:chgData name="Chung, Joaquin" userId="" providerId="" clId="Web-{A96FE1CF-7ECE-4236-A91C-B266157F41FC}" dt="2024-04-15T18:09:20.381" v="190" actId="20577"/>
        <pc:sldMkLst>
          <pc:docMk/>
          <pc:sldMk cId="570553415" sldId="275"/>
        </pc:sldMkLst>
        <pc:spChg chg="mod">
          <ac:chgData name="Chung, Joaquin" userId="" providerId="" clId="Web-{A96FE1CF-7ECE-4236-A91C-B266157F41FC}" dt="2024-04-15T18:08:40.897" v="152" actId="20577"/>
          <ac:spMkLst>
            <pc:docMk/>
            <pc:sldMk cId="570553415" sldId="275"/>
            <ac:spMk id="2" creationId="{E7DE9508-782D-39F8-D9DC-16335EBEEE28}"/>
          </ac:spMkLst>
        </pc:spChg>
        <pc:spChg chg="mod">
          <ac:chgData name="Chung, Joaquin" userId="" providerId="" clId="Web-{A96FE1CF-7ECE-4236-A91C-B266157F41FC}" dt="2024-04-15T18:08:48.084" v="160" actId="20577"/>
          <ac:spMkLst>
            <pc:docMk/>
            <pc:sldMk cId="570553415" sldId="275"/>
            <ac:spMk id="3" creationId="{B1E058B9-B2B4-BE4C-7B3F-1A456D37CA78}"/>
          </ac:spMkLst>
        </pc:spChg>
        <pc:spChg chg="mod">
          <ac:chgData name="Chung, Joaquin" userId="" providerId="" clId="Web-{A96FE1CF-7ECE-4236-A91C-B266157F41FC}" dt="2024-04-15T18:09:20.381" v="190" actId="20577"/>
          <ac:spMkLst>
            <pc:docMk/>
            <pc:sldMk cId="570553415" sldId="275"/>
            <ac:spMk id="4" creationId="{4F75FF94-58C1-BEE7-234E-88537F8351CA}"/>
          </ac:spMkLst>
        </pc:spChg>
      </pc:sldChg>
    </pc:docChg>
  </pc:docChgLst>
  <pc:docChgLst>
    <pc:chgData name="Chung, Joaquin" clId="Web-{FD93BD14-9AA7-4308-8F77-7DA33DB65528}"/>
    <pc:docChg chg="modSld">
      <pc:chgData name="Chung, Joaquin" userId="" providerId="" clId="Web-{FD93BD14-9AA7-4308-8F77-7DA33DB65528}" dt="2024-04-16T20:26:17.431" v="439" actId="20577"/>
      <pc:docMkLst>
        <pc:docMk/>
      </pc:docMkLst>
      <pc:sldChg chg="modSp">
        <pc:chgData name="Chung, Joaquin" userId="" providerId="" clId="Web-{FD93BD14-9AA7-4308-8F77-7DA33DB65528}" dt="2024-04-16T19:54:32.713" v="260" actId="20577"/>
        <pc:sldMkLst>
          <pc:docMk/>
          <pc:sldMk cId="2130139246" sldId="273"/>
        </pc:sldMkLst>
        <pc:spChg chg="mod">
          <ac:chgData name="Chung, Joaquin" userId="" providerId="" clId="Web-{FD93BD14-9AA7-4308-8F77-7DA33DB65528}" dt="2024-04-16T19:44:48.183" v="10" actId="20577"/>
          <ac:spMkLst>
            <pc:docMk/>
            <pc:sldMk cId="2130139246" sldId="273"/>
            <ac:spMk id="12" creationId="{BF029A1E-D357-6470-8AFA-CC4734491DDB}"/>
          </ac:spMkLst>
        </pc:spChg>
        <pc:spChg chg="mod">
          <ac:chgData name="Chung, Joaquin" userId="" providerId="" clId="Web-{FD93BD14-9AA7-4308-8F77-7DA33DB65528}" dt="2024-04-16T19:54:32.713" v="260" actId="20577"/>
          <ac:spMkLst>
            <pc:docMk/>
            <pc:sldMk cId="2130139246" sldId="273"/>
            <ac:spMk id="14" creationId="{097E2886-7BA3-8252-8EFA-CA8A426C6BA6}"/>
          </ac:spMkLst>
        </pc:spChg>
      </pc:sldChg>
      <pc:sldChg chg="addSp delSp modSp">
        <pc:chgData name="Chung, Joaquin" userId="" providerId="" clId="Web-{FD93BD14-9AA7-4308-8F77-7DA33DB65528}" dt="2024-04-16T20:20:35.118" v="358" actId="1076"/>
        <pc:sldMkLst>
          <pc:docMk/>
          <pc:sldMk cId="240193373" sldId="274"/>
        </pc:sldMkLst>
        <pc:spChg chg="mod">
          <ac:chgData name="Chung, Joaquin" userId="" providerId="" clId="Web-{FD93BD14-9AA7-4308-8F77-7DA33DB65528}" dt="2024-04-16T19:58:25.291" v="264" actId="20577"/>
          <ac:spMkLst>
            <pc:docMk/>
            <pc:sldMk cId="240193373" sldId="274"/>
            <ac:spMk id="2" creationId="{5DC71F3D-4E21-279D-42C9-E9F4CA8223C8}"/>
          </ac:spMkLst>
        </pc:spChg>
        <pc:spChg chg="mod">
          <ac:chgData name="Chung, Joaquin" userId="" providerId="" clId="Web-{FD93BD14-9AA7-4308-8F77-7DA33DB65528}" dt="2024-04-16T19:59:22.791" v="345" actId="20577"/>
          <ac:spMkLst>
            <pc:docMk/>
            <pc:sldMk cId="240193373" sldId="274"/>
            <ac:spMk id="4" creationId="{DA4AF20A-54F5-6E72-F7B0-F1313161B70A}"/>
          </ac:spMkLst>
        </pc:spChg>
        <pc:picChg chg="add mod">
          <ac:chgData name="Chung, Joaquin" userId="" providerId="" clId="Web-{FD93BD14-9AA7-4308-8F77-7DA33DB65528}" dt="2024-04-16T20:20:29.977" v="356" actId="14100"/>
          <ac:picMkLst>
            <pc:docMk/>
            <pc:sldMk cId="240193373" sldId="274"/>
            <ac:picMk id="5" creationId="{FD21B21A-1AE8-8660-F9E5-EAD556EC4EAA}"/>
          </ac:picMkLst>
        </pc:picChg>
        <pc:picChg chg="add del mod">
          <ac:chgData name="Chung, Joaquin" userId="" providerId="" clId="Web-{FD93BD14-9AA7-4308-8F77-7DA33DB65528}" dt="2024-04-16T20:06:27.055" v="350"/>
          <ac:picMkLst>
            <pc:docMk/>
            <pc:sldMk cId="240193373" sldId="274"/>
            <ac:picMk id="6" creationId="{30E05EFB-6CCF-3395-958A-8C92F1E1071D}"/>
          </ac:picMkLst>
        </pc:picChg>
        <pc:picChg chg="add mod">
          <ac:chgData name="Chung, Joaquin" userId="" providerId="" clId="Web-{FD93BD14-9AA7-4308-8F77-7DA33DB65528}" dt="2024-04-16T20:20:33.164" v="357" actId="1076"/>
          <ac:picMkLst>
            <pc:docMk/>
            <pc:sldMk cId="240193373" sldId="274"/>
            <ac:picMk id="7" creationId="{D0A1AE12-2ADA-57FC-EB4F-91D9EE88D6DB}"/>
          </ac:picMkLst>
        </pc:picChg>
        <pc:picChg chg="add mod">
          <ac:chgData name="Chung, Joaquin" userId="" providerId="" clId="Web-{FD93BD14-9AA7-4308-8F77-7DA33DB65528}" dt="2024-04-16T20:20:35.118" v="358" actId="1076"/>
          <ac:picMkLst>
            <pc:docMk/>
            <pc:sldMk cId="240193373" sldId="274"/>
            <ac:picMk id="8" creationId="{65256831-5F87-C3BC-2D1D-F677AA862006}"/>
          </ac:picMkLst>
        </pc:picChg>
      </pc:sldChg>
      <pc:sldChg chg="modSp">
        <pc:chgData name="Chung, Joaquin" userId="" providerId="" clId="Web-{FD93BD14-9AA7-4308-8F77-7DA33DB65528}" dt="2024-04-16T20:26:17.431" v="439" actId="20577"/>
        <pc:sldMkLst>
          <pc:docMk/>
          <pc:sldMk cId="570553415" sldId="275"/>
        </pc:sldMkLst>
        <pc:spChg chg="mod">
          <ac:chgData name="Chung, Joaquin" userId="" providerId="" clId="Web-{FD93BD14-9AA7-4308-8F77-7DA33DB65528}" dt="2024-04-16T20:23:03.696" v="365" actId="20577"/>
          <ac:spMkLst>
            <pc:docMk/>
            <pc:sldMk cId="570553415" sldId="275"/>
            <ac:spMk id="2" creationId="{E7DE9508-782D-39F8-D9DC-16335EBEEE28}"/>
          </ac:spMkLst>
        </pc:spChg>
        <pc:spChg chg="mod">
          <ac:chgData name="Chung, Joaquin" userId="" providerId="" clId="Web-{FD93BD14-9AA7-4308-8F77-7DA33DB65528}" dt="2024-04-16T20:26:17.431" v="439" actId="20577"/>
          <ac:spMkLst>
            <pc:docMk/>
            <pc:sldMk cId="570553415" sldId="275"/>
            <ac:spMk id="4" creationId="{4F75FF94-58C1-BEE7-234E-88537F8351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B2D-8B53-F842-85C8-79563F24CCA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7472-F350-E648-BF73-5FBCC1A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" r="28"/>
          <a:stretch/>
        </p:blipFill>
        <p:spPr>
          <a:xfrm>
            <a:off x="7348785" y="4566547"/>
            <a:ext cx="1581735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B4A7C-9367-147A-F4E6-9D55ED70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0F12D-B614-7EB2-5E16-F4CD0DB2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23382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4286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4286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</p:spTree>
    <p:extLst>
      <p:ext uri="{BB962C8B-B14F-4D97-AF65-F5344CB8AC3E}">
        <p14:creationId xmlns:p14="http://schemas.microsoft.com/office/powerpoint/2010/main" val="388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block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628" y="1657348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1138" y="1657349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92F8F-BB13-4522-9262-D3D4E3E35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62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A5E982-F2D5-FC63-C9EC-95A25009EE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113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</p:spTree>
    <p:extLst>
      <p:ext uri="{BB962C8B-B14F-4D97-AF65-F5344CB8AC3E}">
        <p14:creationId xmlns:p14="http://schemas.microsoft.com/office/powerpoint/2010/main" val="4008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711575"/>
            <a:ext cx="2679698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2949" y="3711575"/>
            <a:ext cx="2679695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3711575"/>
            <a:ext cx="2679700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17CC75-B838-68D6-2E0E-876246E59A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4614E93-F67D-FFB0-1593-0C05E96A4F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295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F202DA5-E559-E016-1658-76A0FFD0A7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50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A614F-1746-5E7E-6E40-C0C352E3B87C}"/>
              </a:ext>
            </a:extLst>
          </p:cNvPr>
          <p:cNvCxnSpPr/>
          <p:nvPr userDrawn="1"/>
        </p:nvCxnSpPr>
        <p:spPr>
          <a:xfrm>
            <a:off x="321992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4D771-DA9F-AFF7-8014-770E6875CD71}"/>
              </a:ext>
            </a:extLst>
          </p:cNvPr>
          <p:cNvCxnSpPr/>
          <p:nvPr userDrawn="1"/>
        </p:nvCxnSpPr>
        <p:spPr>
          <a:xfrm>
            <a:off x="607849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DB185A-767C-30D3-5FC4-487AEE46B02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0" tIns="13716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493A-47CC-919A-B438-67612BC54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25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6265" y="1304924"/>
            <a:ext cx="5971470" cy="2336662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68" y="2217548"/>
            <a:ext cx="3025121" cy="7771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1107589" y="2179943"/>
            <a:ext cx="3176801" cy="852400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" r="22"/>
          <a:stretch/>
        </p:blipFill>
        <p:spPr>
          <a:xfrm>
            <a:off x="7348785" y="236900"/>
            <a:ext cx="1581914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14400"/>
            <a:ext cx="5002306" cy="2057400"/>
          </a:xfrm>
          <a:solidFill>
            <a:schemeClr val="accent2"/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14400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38125"/>
            <a:ext cx="4765990" cy="6762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565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65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4AD4-28D0-93A6-9DF2-B7249F6616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1" y="4298950"/>
            <a:ext cx="2720529" cy="4206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City, State (presentation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1841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836F8CE-690E-37F4-56F1-3C2595389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3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CA2449B-096C-80E6-9654-D9E3FA712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1" y="0"/>
            <a:ext cx="8840471" cy="4488688"/>
          </a:xfrm>
        </p:spPr>
        <p:txBody>
          <a:bodyPr lIns="457200" bIns="18288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 section break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B3E30E-2B22-CE97-1F6D-EFD55575A7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2" r="22"/>
          <a:stretch/>
        </p:blipFill>
        <p:spPr>
          <a:xfrm>
            <a:off x="7348785" y="4566547"/>
            <a:ext cx="158191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431925"/>
            <a:ext cx="7315200" cy="3273425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2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433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84334"/>
            <a:ext cx="4085546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673" y="1984334"/>
            <a:ext cx="4110527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35694"/>
            <a:ext cx="4085546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8673" y="1435694"/>
            <a:ext cx="4110527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1258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3175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75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152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9152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36332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555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555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91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391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8AC771-2E8E-7334-4620-6CED5E4A62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2280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E75F18B-928B-D8CD-3AFB-13FF334E0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2280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247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E177C-05C2-2929-E159-59F77C2B05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BD39A8-85FE-CB4E-DA30-754FE0F05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145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BFCC75-DA07-6A20-4D5D-105B7F301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E55B475-E521-6A8A-893B-8CC38F9BE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145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FB5CAF5-E85F-409D-2880-F0B6067F6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5718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7E8E80F-1B5F-5D3E-2409-0CF04DE31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5718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6346B3-56E4-FB00-E652-E796F6986D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7786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A2202FD-33BC-0BA1-F754-345C59A68C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7786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EB459E5-6A74-A385-F343-520C27E1C2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383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070C8D-6CB9-4F0F-A4BF-CBB734703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83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</p:spTree>
    <p:extLst>
      <p:ext uri="{BB962C8B-B14F-4D97-AF65-F5344CB8AC3E}">
        <p14:creationId xmlns:p14="http://schemas.microsoft.com/office/powerpoint/2010/main" val="3273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0063" y="4891056"/>
            <a:ext cx="523875" cy="110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D5998-E33A-DA32-910D-D06CB262005E}"/>
              </a:ext>
            </a:extLst>
          </p:cNvPr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C6D3E52-9083-DC08-10B3-FB4576900B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22" r="22"/>
          <a:stretch/>
        </p:blipFill>
        <p:spPr>
          <a:xfrm>
            <a:off x="8103235" y="4808444"/>
            <a:ext cx="776895" cy="2694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52885BF-5BBD-C5AD-F58F-E96FE169B7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r="14"/>
          <a:stretch>
            <a:fillRect/>
          </a:stretch>
        </p:blipFill>
        <p:spPr>
          <a:xfrm>
            <a:off x="463554" y="4835139"/>
            <a:ext cx="1438065" cy="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0" r:id="rId3"/>
    <p:sldLayoutId id="2147483662" r:id="rId4"/>
    <p:sldLayoutId id="2147483668" r:id="rId5"/>
    <p:sldLayoutId id="2147483671" r:id="rId6"/>
    <p:sldLayoutId id="2147483678" r:id="rId7"/>
    <p:sldLayoutId id="2147483682" r:id="rId8"/>
    <p:sldLayoutId id="2147483679" r:id="rId9"/>
    <p:sldLayoutId id="2147483683" r:id="rId10"/>
    <p:sldLayoutId id="2147483680" r:id="rId11"/>
    <p:sldLayoutId id="2147483681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7850" indent="-142875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6459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144" userDrawn="1">
          <p15:clr>
            <a:srgbClr val="C35EA4"/>
          </p15:clr>
        </p15:guide>
        <p15:guide id="4" pos="288" userDrawn="1">
          <p15:clr>
            <a:srgbClr val="C35EA4"/>
          </p15:clr>
        </p15:guide>
        <p15:guide id="5" orient="horz" pos="576" userDrawn="1">
          <p15:clr>
            <a:srgbClr val="C35EA4"/>
          </p15:clr>
        </p15:guide>
        <p15:guide id="6" orient="horz" pos="2964" userDrawn="1">
          <p15:clr>
            <a:srgbClr val="C35EA4"/>
          </p15:clr>
        </p15:guide>
        <p15:guide id="7" pos="5568" userDrawn="1">
          <p15:clr>
            <a:srgbClr val="C35EA4"/>
          </p15:clr>
        </p15:guide>
        <p15:guide id="8" orient="horz" pos="902" userDrawn="1">
          <p15:clr>
            <a:srgbClr val="C35EA4"/>
          </p15:clr>
        </p15:guide>
        <p15:guide id="9" orient="horz" pos="780" userDrawn="1">
          <p15:clr>
            <a:srgbClr val="C35EA4"/>
          </p15:clr>
        </p15:guide>
        <p15:guide id="10" orient="horz" pos="150" userDrawn="1">
          <p15:clr>
            <a:srgbClr val="C35EA4"/>
          </p15:clr>
        </p15:guide>
        <p15:guide id="11" orient="horz" pos="3132" userDrawn="1">
          <p15:clr>
            <a:srgbClr val="C35EA4"/>
          </p15:clr>
        </p15:guide>
        <p15:guide id="12" orient="horz" pos="104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30A2F86-ECD1-A581-DFF3-C87E5E834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Quantum Computing in CELS/PSE (No-Hardware)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25FA349-987F-9FB1-8497-E76E9808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864DD5D9-1D69-E1F5-63C4-F56D131C6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April 17, 2024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5E6B250-A288-0132-5CC6-85AFB8956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415896-6F7A-888C-2DEC-6A3C70CB7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C941AE2-346F-A931-44FF-64C2A31256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C238505-E495-0BEA-CCF2-067347E4B4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8FC4862-FE28-4FBA-3753-A844E125CE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0FD6B1-500F-253F-690F-E77CE62039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F029A1E-D357-6470-8AFA-CC473449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Joaquin Chung (DSL)</a:t>
            </a:r>
            <a:endParaRPr lang="en-US" dirty="0"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7F4634-0182-7F08-D327-5F3037C5B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Background and Interest on QIS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7E2886-7BA3-8252-8EFA-CA8A426C6BA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Background</a:t>
            </a:r>
          </a:p>
          <a:p>
            <a:pPr lvl="1" indent="-255905"/>
            <a:r>
              <a:rPr lang="en-US" dirty="0">
                <a:cs typeface="Arial"/>
              </a:rPr>
              <a:t>Classical networking expertise on industry and systems research</a:t>
            </a:r>
          </a:p>
          <a:p>
            <a:pPr lvl="1" indent="-255905"/>
            <a:r>
              <a:rPr lang="en-US" dirty="0">
                <a:cs typeface="Arial"/>
              </a:rPr>
              <a:t>Working on quantum networking since 2019, primarily focusing on classical control plane and architecture</a:t>
            </a:r>
          </a:p>
          <a:p>
            <a:pPr lvl="1" indent="-255905"/>
            <a:r>
              <a:rPr lang="en-US" dirty="0">
                <a:cs typeface="Arial"/>
              </a:rPr>
              <a:t>Co-leading the development of </a:t>
            </a:r>
            <a:r>
              <a:rPr lang="en-US" dirty="0" err="1">
                <a:cs typeface="Arial"/>
              </a:rPr>
              <a:t>SeQUeNCe</a:t>
            </a:r>
            <a:r>
              <a:rPr lang="en-US" dirty="0">
                <a:cs typeface="Arial"/>
              </a:rPr>
              <a:t> simulator with Raj </a:t>
            </a:r>
            <a:r>
              <a:rPr lang="en-US" dirty="0" err="1">
                <a:cs typeface="Arial"/>
              </a:rPr>
              <a:t>Kettimuthu</a:t>
            </a:r>
          </a:p>
          <a:p>
            <a:pPr marL="164465" indent="-164465"/>
            <a:r>
              <a:rPr lang="en-US" dirty="0">
                <a:cs typeface="Arial"/>
              </a:rPr>
              <a:t>Interest on QIS</a:t>
            </a:r>
          </a:p>
          <a:p>
            <a:pPr lvl="1" indent="-255905"/>
            <a:r>
              <a:rPr lang="en-US" dirty="0">
                <a:cs typeface="Arial"/>
              </a:rPr>
              <a:t>Demonstrations of quantum networks as systems that can operate (semi)autonomously</a:t>
            </a:r>
          </a:p>
          <a:p>
            <a:pPr lvl="1" indent="-255905"/>
            <a:r>
              <a:rPr lang="en-US" dirty="0">
                <a:cs typeface="Arial"/>
              </a:rPr>
              <a:t>Architecture and protocols for scalable quantum networks</a:t>
            </a:r>
          </a:p>
        </p:txBody>
      </p:sp>
    </p:spTree>
    <p:extLst>
      <p:ext uri="{BB962C8B-B14F-4D97-AF65-F5344CB8AC3E}">
        <p14:creationId xmlns:p14="http://schemas.microsoft.com/office/powerpoint/2010/main" val="21301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F3D-4E21-279D-42C9-E9F4CA8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Joaquin Chung</a:t>
            </a:r>
            <a:endParaRPr lang="en-US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6FDC-4AFA-FC7E-B272-10FA4E98C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AF20A-54F5-6E72-F7B0-F1313161B7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 panose="020B0604020202020204"/>
              </a:rPr>
              <a:t>Classical control plane, abstractions, and APIs for near-term quantum </a:t>
            </a:r>
            <a:r>
              <a:rPr lang="en-US">
                <a:cs typeface="Arial" panose="020B0604020202020204"/>
              </a:rPr>
              <a:t>networks</a:t>
            </a:r>
          </a:p>
          <a:p>
            <a:pPr marL="164465" indent="-164465"/>
            <a:r>
              <a:rPr lang="en-US" dirty="0">
                <a:cs typeface="Arial" panose="020B0604020202020204"/>
              </a:rPr>
              <a:t>Architecture and protocols for scalable quantum networks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1B21A-1AE8-8660-F9E5-EAD556EC4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98" y="2733371"/>
            <a:ext cx="3840739" cy="1748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A1AE12-2ADA-57FC-EB4F-91D9EE88D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701" y="2571696"/>
            <a:ext cx="1691121" cy="2136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256831-5F87-C3BC-2D1D-F677AA862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24" y="2937431"/>
            <a:ext cx="2743200" cy="13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9508-782D-39F8-D9DC-16335EBE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Joaquin Chung</a:t>
            </a:r>
            <a:endParaRPr lang="en-US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58B9-B2B4-BE4C-7B3F-1A456D37C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Collaboration Interests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5FF94-58C1-BEE7-234E-88537F8351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"Networked" quantum applications such as distributed quantum </a:t>
            </a:r>
            <a:r>
              <a:rPr lang="en-US">
                <a:cs typeface="Arial"/>
              </a:rPr>
              <a:t>computing and distributed quantum sensing</a:t>
            </a:r>
          </a:p>
          <a:p>
            <a:pPr marL="164465" indent="-164465"/>
            <a:r>
              <a:rPr lang="en-US" dirty="0">
                <a:cs typeface="Arial"/>
              </a:rPr>
              <a:t>Benchmarks for 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5705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0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265</TotalTime>
  <Words>3</Words>
  <Application>Microsoft Office PowerPoint</Application>
  <PresentationFormat>On-screen Show (16:9)</PresentationFormat>
  <Paragraphs>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Quantum Computing in CELS/PSE (No-Hardware)</vt:lpstr>
      <vt:lpstr>Joaquin Chung (DSL)</vt:lpstr>
      <vt:lpstr>Joaquin Chung</vt:lpstr>
      <vt:lpstr>Joaquin Chung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Soroko, Sonya</dc:creator>
  <cp:lastModifiedBy>Hotz, Cara Carpenter</cp:lastModifiedBy>
  <cp:revision>143</cp:revision>
  <dcterms:created xsi:type="dcterms:W3CDTF">2024-02-05T17:42:20Z</dcterms:created>
  <dcterms:modified xsi:type="dcterms:W3CDTF">2024-04-16T20:26:20Z</dcterms:modified>
</cp:coreProperties>
</file>