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804" r:id="rId2"/>
    <p:sldMasterId id="2147483831" r:id="rId3"/>
  </p:sldMasterIdLst>
  <p:notesMasterIdLst>
    <p:notesMasterId r:id="rId12"/>
  </p:notesMasterIdLst>
  <p:handoutMasterIdLst>
    <p:handoutMasterId r:id="rId13"/>
  </p:handoutMasterIdLst>
  <p:sldIdLst>
    <p:sldId id="467" r:id="rId4"/>
    <p:sldId id="460" r:id="rId5"/>
    <p:sldId id="468" r:id="rId6"/>
    <p:sldId id="469" r:id="rId7"/>
    <p:sldId id="470" r:id="rId8"/>
    <p:sldId id="471" r:id="rId9"/>
    <p:sldId id="472" r:id="rId10"/>
    <p:sldId id="35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1" userDrawn="1">
          <p15:clr>
            <a:srgbClr val="A4A3A4"/>
          </p15:clr>
        </p15:guide>
        <p15:guide id="2" orient="horz" pos="4176" userDrawn="1">
          <p15:clr>
            <a:srgbClr val="A4A3A4"/>
          </p15:clr>
        </p15:guide>
        <p15:guide id="3" orient="horz" pos="311" userDrawn="1">
          <p15:clr>
            <a:srgbClr val="A4A3A4"/>
          </p15:clr>
        </p15:guide>
        <p15:guide id="4" pos="7337" userDrawn="1">
          <p15:clr>
            <a:srgbClr val="A4A3A4"/>
          </p15:clr>
        </p15:guide>
        <p15:guide id="5" pos="423" userDrawn="1">
          <p15:clr>
            <a:srgbClr val="A4A3A4"/>
          </p15:clr>
        </p15:guide>
        <p15:guide id="6" pos="201" userDrawn="1">
          <p15:clr>
            <a:srgbClr val="A4A3A4"/>
          </p15:clr>
        </p15:guide>
        <p15:guide id="7" pos="74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CA"/>
    <a:srgbClr val="76777B"/>
    <a:srgbClr val="00304E"/>
    <a:srgbClr val="BF5B00"/>
    <a:srgbClr val="9A1821"/>
    <a:srgbClr val="0B1F8F"/>
    <a:srgbClr val="A12B2F"/>
    <a:srgbClr val="007836"/>
    <a:srgbClr val="ECAA00"/>
    <a:srgbClr val="00609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13" autoAdjust="0"/>
    <p:restoredTop sz="88694" autoAdjust="0"/>
  </p:normalViewPr>
  <p:slideViewPr>
    <p:cSldViewPr snapToGrid="0" showGuides="1">
      <p:cViewPr varScale="1">
        <p:scale>
          <a:sx n="109" d="100"/>
          <a:sy n="109" d="100"/>
        </p:scale>
        <p:origin x="344" y="184"/>
      </p:cViewPr>
      <p:guideLst>
        <p:guide orient="horz" pos="671"/>
        <p:guide orient="horz" pos="4176"/>
        <p:guide orient="horz" pos="311"/>
        <p:guide pos="7337"/>
        <p:guide pos="423"/>
        <p:guide pos="201"/>
        <p:guide pos="744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p:cViewPr varScale="1">
        <p:scale>
          <a:sx n="98" d="100"/>
          <a:sy n="98" d="100"/>
        </p:scale>
        <p:origin x="-35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726A68-C914-43A6-846B-8C8F9639D416}" type="datetimeFigureOut">
              <a:rPr lang="en-US" smtClean="0"/>
              <a:t>1/9/21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6F91D7-8B87-4514-9073-77417BCB7177}" type="slidenum">
              <a:rPr lang="en-US" smtClean="0"/>
              <a:t>‹#›</a:t>
            </a:fld>
            <a:endParaRPr lang="en-US" dirty="0"/>
          </a:p>
        </p:txBody>
      </p:sp>
    </p:spTree>
    <p:extLst>
      <p:ext uri="{BB962C8B-B14F-4D97-AF65-F5344CB8AC3E}">
        <p14:creationId xmlns:p14="http://schemas.microsoft.com/office/powerpoint/2010/main" val="669749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1/9/21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dirty="0"/>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1</a:t>
            </a:fld>
            <a:endParaRPr lang="en-US" dirty="0"/>
          </a:p>
        </p:txBody>
      </p:sp>
    </p:spTree>
    <p:extLst>
      <p:ext uri="{BB962C8B-B14F-4D97-AF65-F5344CB8AC3E}">
        <p14:creationId xmlns:p14="http://schemas.microsoft.com/office/powerpoint/2010/main" val="47016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Rely on mentors previously in program to explain expectations</a:t>
            </a:r>
          </a:p>
        </p:txBody>
      </p:sp>
      <p:sp>
        <p:nvSpPr>
          <p:cNvPr id="4" name="Slide Number Placeholder 3"/>
          <p:cNvSpPr>
            <a:spLocks noGrp="1"/>
          </p:cNvSpPr>
          <p:nvPr>
            <p:ph type="sldNum" sz="quarter" idx="5"/>
          </p:nvPr>
        </p:nvSpPr>
        <p:spPr/>
        <p:txBody>
          <a:bodyPr/>
          <a:lstStyle/>
          <a:p>
            <a:fld id="{3EAA7A1A-8011-3A42-91B8-EE1BD44E4455}" type="slidenum">
              <a:rPr lang="en-US" smtClean="0"/>
              <a:t>2</a:t>
            </a:fld>
            <a:endParaRPr lang="en-US" dirty="0"/>
          </a:p>
        </p:txBody>
      </p:sp>
    </p:spTree>
    <p:extLst>
      <p:ext uri="{BB962C8B-B14F-4D97-AF65-F5344CB8AC3E}">
        <p14:creationId xmlns:p14="http://schemas.microsoft.com/office/powerpoint/2010/main" val="155089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8</a:t>
            </a:fld>
            <a:endParaRPr lang="en-US" dirty="0"/>
          </a:p>
        </p:txBody>
      </p:sp>
    </p:spTree>
    <p:extLst>
      <p:ext uri="{BB962C8B-B14F-4D97-AF65-F5344CB8AC3E}">
        <p14:creationId xmlns:p14="http://schemas.microsoft.com/office/powerpoint/2010/main" val="2501177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34747" y="6223557"/>
            <a:ext cx="12536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1"/>
            <a:ext cx="12192000" cy="5984917"/>
          </a:xfrm>
          <a:prstGeom prst="rect">
            <a:avLst/>
          </a:prstGeom>
        </p:spPr>
      </p:pic>
      <p:sp>
        <p:nvSpPr>
          <p:cNvPr id="3" name="Text Placeholder 2"/>
          <p:cNvSpPr>
            <a:spLocks noGrp="1"/>
          </p:cNvSpPr>
          <p:nvPr>
            <p:ph type="body" sz="quarter" idx="10" hasCustomPrompt="1"/>
          </p:nvPr>
        </p:nvSpPr>
        <p:spPr>
          <a:xfrm>
            <a:off x="2" y="-14246"/>
            <a:ext cx="12191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711595"/>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497445"/>
            <a:ext cx="512064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71081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496667"/>
            <a:ext cx="512064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1" y="1168749"/>
            <a:ext cx="11163868" cy="485427"/>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616113"/>
            <a:ext cx="3287445"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616113"/>
            <a:ext cx="3287445"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6970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5" y="16970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618612"/>
            <a:ext cx="3287445"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699593"/>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701473"/>
            <a:ext cx="298704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701473"/>
            <a:ext cx="298704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701473"/>
            <a:ext cx="298704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701473"/>
            <a:ext cx="298704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706193"/>
            <a:ext cx="11246069"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38" y="3979062"/>
            <a:ext cx="2984625" cy="477837"/>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3" y="3979062"/>
            <a:ext cx="2984625"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18" y="3979062"/>
            <a:ext cx="2984625"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6" y="3979062"/>
            <a:ext cx="2984625"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609601" y="1168749"/>
            <a:ext cx="11163868"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609601" y="1168749"/>
            <a:ext cx="11163868"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5" name="Picture Placeholder 4"/>
          <p:cNvSpPr>
            <a:spLocks noGrp="1" noChangeAspect="1"/>
          </p:cNvSpPr>
          <p:nvPr>
            <p:ph type="pic" sz="quarter" idx="15" hasCustomPrompt="1"/>
          </p:nvPr>
        </p:nvSpPr>
        <p:spPr>
          <a:xfrm>
            <a:off x="649916" y="1574667"/>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443427"/>
            <a:ext cx="512064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18" name="Picture Placeholder 4"/>
          <p:cNvSpPr>
            <a:spLocks noGrp="1" noChangeAspect="1"/>
          </p:cNvSpPr>
          <p:nvPr>
            <p:ph type="pic" sz="quarter" idx="25" hasCustomPrompt="1"/>
          </p:nvPr>
        </p:nvSpPr>
        <p:spPr>
          <a:xfrm>
            <a:off x="6549909" y="1574667"/>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443427"/>
            <a:ext cx="512064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0" name="Picture Placeholder 4"/>
          <p:cNvSpPr>
            <a:spLocks noGrp="1" noChangeAspect="1"/>
          </p:cNvSpPr>
          <p:nvPr>
            <p:ph type="pic" sz="quarter" idx="27" hasCustomPrompt="1"/>
          </p:nvPr>
        </p:nvSpPr>
        <p:spPr>
          <a:xfrm>
            <a:off x="649916" y="4025152"/>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5898517"/>
            <a:ext cx="512064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4" name="Picture Placeholder 4"/>
          <p:cNvSpPr>
            <a:spLocks noGrp="1" noChangeAspect="1"/>
          </p:cNvSpPr>
          <p:nvPr>
            <p:ph type="pic" sz="quarter" idx="29" hasCustomPrompt="1"/>
          </p:nvPr>
        </p:nvSpPr>
        <p:spPr>
          <a:xfrm>
            <a:off x="6549909" y="4025152"/>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5902308"/>
            <a:ext cx="512064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1" y="1699606"/>
            <a:ext cx="11163868" cy="4029858"/>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647701" y="6318956"/>
            <a:ext cx="4948052" cy="539045"/>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67972" y="6156882"/>
            <a:ext cx="2062237" cy="55718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userDrawn="1"/>
        </p:nvSpPr>
        <p:spPr>
          <a:xfrm>
            <a:off x="626534" y="6247222"/>
            <a:ext cx="1387624" cy="369332"/>
          </a:xfrm>
          <a:prstGeom prst="rect">
            <a:avLst/>
          </a:prstGeom>
          <a:noFill/>
        </p:spPr>
        <p:txBody>
          <a:bodyPr wrap="none" lIns="0" rtlCol="0">
            <a:spAutoFit/>
          </a:bodyPr>
          <a:lstStyle/>
          <a:p>
            <a:r>
              <a:rPr lang="en-US" sz="1800" dirty="0">
                <a:solidFill>
                  <a:schemeClr val="tx1">
                    <a:lumMod val="50000"/>
                  </a:schemeClr>
                </a:solidFill>
              </a:rPr>
              <a:t>www.anl.gov</a:t>
            </a:r>
          </a:p>
        </p:txBody>
      </p:sp>
      <p:pic>
        <p:nvPicPr>
          <p:cNvPr id="8" name="Picture 7" descr="aerial view of Argonne with APS in front 5730-00068.jp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1"/>
            <a:ext cx="12192000" cy="5984917"/>
          </a:xfrm>
          <a:prstGeom prst="rect">
            <a:avLst/>
          </a:prstGeom>
        </p:spPr>
      </p:pic>
      <p:sp>
        <p:nvSpPr>
          <p:cNvPr id="9" name="Text Placeholder 2"/>
          <p:cNvSpPr>
            <a:spLocks noGrp="1"/>
          </p:cNvSpPr>
          <p:nvPr>
            <p:ph type="body" sz="quarter" idx="10"/>
          </p:nvPr>
        </p:nvSpPr>
        <p:spPr>
          <a:xfrm>
            <a:off x="1" y="-14246"/>
            <a:ext cx="12191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endParaRPr lang="en-US" dirty="0"/>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4"/>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609601" y="274639"/>
            <a:ext cx="11163868"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77359" y="627296"/>
            <a:ext cx="2005782" cy="731520"/>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4" y="4960384"/>
            <a:ext cx="3590495"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4556495" y="496038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8480262" y="496038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2"/>
            <a:ext cx="7859323"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67972" y="6156882"/>
            <a:ext cx="2062237" cy="5571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7020"/>
            <a:ext cx="12192000" cy="6011938"/>
          </a:xfrm>
          <a:prstGeom prst="rect">
            <a:avLst/>
          </a:prstGeom>
        </p:spPr>
      </p:pic>
      <p:sp>
        <p:nvSpPr>
          <p:cNvPr id="84" name="Text Placeholder 1"/>
          <p:cNvSpPr>
            <a:spLocks noGrp="1"/>
          </p:cNvSpPr>
          <p:nvPr>
            <p:ph type="body" sz="quarter" idx="10" hasCustomPrompt="1"/>
          </p:nvPr>
        </p:nvSpPr>
        <p:spPr>
          <a:xfrm>
            <a:off x="0" y="-27020"/>
            <a:ext cx="12192000" cy="6011938"/>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4" y="4960384"/>
            <a:ext cx="3590495"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5" y="4960384"/>
            <a:ext cx="3590495"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2" y="4960384"/>
            <a:ext cx="3590495"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1" y="16999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715572" y="167615"/>
            <a:ext cx="2062648"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2"/>
            <a:ext cx="7859323"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4" y="4945565"/>
            <a:ext cx="3590495"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4" y="5323002"/>
            <a:ext cx="3590495" cy="74672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5" y="4945565"/>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5" y="5323002"/>
            <a:ext cx="3590495"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6"/>
            <a:ext cx="11270539" cy="86288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2" y="4945565"/>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2" y="5323002"/>
            <a:ext cx="3590495"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899573"/>
            <a:ext cx="299452" cy="2761488"/>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17" name="Text Placeholder 4"/>
          <p:cNvSpPr>
            <a:spLocks noGrp="1"/>
          </p:cNvSpPr>
          <p:nvPr>
            <p:ph type="body" sz="quarter" idx="26" hasCustomPrompt="1"/>
          </p:nvPr>
        </p:nvSpPr>
        <p:spPr>
          <a:xfrm>
            <a:off x="670984" y="366275"/>
            <a:ext cx="11313219" cy="331077"/>
          </a:xfrm>
        </p:spPr>
        <p:txBody>
          <a:bodyPr/>
          <a:lstStyle>
            <a:lvl1pPr marL="0" indent="0">
              <a:buNone/>
              <a:defRPr sz="1000" b="1" cap="all" baseline="0">
                <a:solidFill>
                  <a:schemeClr val="tx1"/>
                </a:solidFill>
              </a:defRPr>
            </a:lvl1pPr>
          </a:lstStyle>
          <a:p>
            <a:r>
              <a:rPr lang="en-US" sz="1000" b="0" cap="all">
                <a:solidFill>
                  <a:srgbClr val="000000"/>
                </a:solidFill>
              </a:rPr>
              <a:t>Type in name </a:t>
            </a:r>
            <a:r>
              <a:rPr lang="en-US" sz="1000" b="0" cap="all" dirty="0">
                <a:solidFill>
                  <a:srgbClr val="000000"/>
                </a:solidFill>
              </a:rPr>
              <a:t>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67972" y="320211"/>
            <a:ext cx="2062648"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2"/>
            <a:ext cx="7859323"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4" y="4581631"/>
            <a:ext cx="3590495"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4" y="4959068"/>
            <a:ext cx="3590495"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5" y="4581631"/>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5" y="4959068"/>
            <a:ext cx="3590495"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5" y="116710"/>
            <a:ext cx="9034837" cy="1119234"/>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2" y="4581631"/>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2" y="4959068"/>
            <a:ext cx="3590495"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681605"/>
            <a:ext cx="299452" cy="2761488"/>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5" y="0"/>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4"/>
            <a:ext cx="11094720" cy="1373592"/>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4" y="4645419"/>
            <a:ext cx="11246069"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p:cNvSpPr>
            <a:spLocks noGrp="1" noChangeAspect="1"/>
          </p:cNvSpPr>
          <p:nvPr>
            <p:ph type="pic" sz="quarter" idx="13" hasCustomPrompt="1"/>
          </p:nvPr>
        </p:nvSpPr>
        <p:spPr>
          <a:xfrm>
            <a:off x="290835" y="0"/>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807284"/>
            <a:ext cx="11565467" cy="787098"/>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0"/>
            <a:ext cx="5974080" cy="3663950"/>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0"/>
            <a:ext cx="5974080" cy="3663950"/>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807284"/>
            <a:ext cx="11565467" cy="787098"/>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626534" y="4645419"/>
            <a:ext cx="11246069"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4" name="TextBox 13"/>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10"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626533" y="3807284"/>
            <a:ext cx="11565467" cy="787098"/>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3" y="3931764"/>
            <a:ext cx="2984625"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18" y="3931764"/>
            <a:ext cx="2984625"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6" y="3931764"/>
            <a:ext cx="2984625"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7972" y="6156882"/>
            <a:ext cx="2062237" cy="5571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p:nvPicPr>
        <p:blipFill rotWithShape="1">
          <a:blip r:embed="rId3" cstate="email">
            <a:extLst>
              <a:ext uri="{28A0092B-C50C-407E-A947-70E740481C1C}">
                <a14:useLocalDpi xmlns:a14="http://schemas.microsoft.com/office/drawing/2010/main" val="0"/>
              </a:ext>
            </a:extLst>
          </a:blip>
          <a:srcRect t="10682" b="7135"/>
          <a:stretch/>
        </p:blipFill>
        <p:spPr>
          <a:xfrm>
            <a:off x="0" y="3"/>
            <a:ext cx="12192000" cy="5984917"/>
          </a:xfrm>
          <a:prstGeom prst="rect">
            <a:avLst/>
          </a:prstGeom>
        </p:spPr>
      </p:pic>
      <p:sp>
        <p:nvSpPr>
          <p:cNvPr id="3" name="Text Placeholder 2"/>
          <p:cNvSpPr>
            <a:spLocks noGrp="1"/>
          </p:cNvSpPr>
          <p:nvPr>
            <p:ph type="body" sz="quarter" idx="10" hasCustomPrompt="1"/>
          </p:nvPr>
        </p:nvSpPr>
        <p:spPr>
          <a:xfrm>
            <a:off x="3" y="-14246"/>
            <a:ext cx="12191999" cy="5999163"/>
          </a:xfrm>
          <a:solidFill>
            <a:schemeClr val="accent2">
              <a:alpha val="90000"/>
            </a:schemeClr>
          </a:solidFill>
        </p:spPr>
        <p:txBody>
          <a:bodyPr lIns="457200" tIns="0" bIns="457200" anchor="ctr"/>
          <a:lstStyle>
            <a:lvl1pPr marL="0" indent="0">
              <a:buNone/>
              <a:defRPr sz="21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2536420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6999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baseline="0">
                <a:solidFill>
                  <a:schemeClr val="accent2"/>
                </a:solidFill>
              </a:defRPr>
            </a:lvl1pPr>
          </a:lstStyle>
          <a:p>
            <a:r>
              <a:rPr lang="en-US" dirty="0"/>
              <a:t>Slide subtitle optional -  delete as needed</a:t>
            </a:r>
          </a:p>
        </p:txBody>
      </p:sp>
      <p:sp>
        <p:nvSpPr>
          <p:cNvPr id="9" name="Slide Number Placeholder 6"/>
          <p:cNvSpPr txBox="1">
            <a:spLocks/>
          </p:cNvSpPr>
          <p:nvPr userDrawn="1"/>
        </p:nvSpPr>
        <p:spPr>
          <a:xfrm>
            <a:off x="-184347" y="6467573"/>
            <a:ext cx="609600" cy="182880"/>
          </a:xfrm>
          <a:prstGeom prst="rect">
            <a:avLst/>
          </a:prstGeom>
        </p:spPr>
        <p:txBody>
          <a:bodyPr vert="horz" lIns="0" tIns="34290" rIns="0" bIns="0" rtlCol="0" anchor="b"/>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D99EC4-3B6E-49D9-9826-7B24DF60DD37}" type="slidenum">
              <a:rPr lang="en-US" sz="750" smtClean="0"/>
              <a:pPr/>
              <a:t>‹#›</a:t>
            </a:fld>
            <a:endParaRPr lang="en-US" sz="750"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555" y="4837160"/>
            <a:ext cx="2238454" cy="160289"/>
          </a:xfrm>
          <a:prstGeom prst="rect">
            <a:avLst/>
          </a:prstGeom>
        </p:spPr>
      </p:pic>
    </p:spTree>
    <p:extLst>
      <p:ext uri="{BB962C8B-B14F-4D97-AF65-F5344CB8AC3E}">
        <p14:creationId xmlns:p14="http://schemas.microsoft.com/office/powerpoint/2010/main" val="3421242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2" y="1168750"/>
            <a:ext cx="11163868" cy="499714"/>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Box 3"/>
          <p:cNvSpPr txBox="1"/>
          <p:nvPr/>
        </p:nvSpPr>
        <p:spPr>
          <a:xfrm>
            <a:off x="2864469" y="1445567"/>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1966293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1" y="1168750"/>
            <a:ext cx="11163868" cy="499714"/>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864467" y="1445567"/>
            <a:ext cx="184731" cy="369332"/>
          </a:xfrm>
          <a:prstGeom prst="rect">
            <a:avLst/>
          </a:prstGeom>
          <a:noFill/>
        </p:spPr>
        <p:txBody>
          <a:bodyPr wrap="none" rtlCol="0">
            <a:spAutoFit/>
          </a:bodyPr>
          <a:lstStyle/>
          <a:p>
            <a:endParaRPr lang="en-US" sz="1800"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AD99EC4-3B6E-49D9-9826-7B24DF60DD37}" type="slidenum">
              <a:rPr lang="en-US" smtClean="0"/>
              <a:t>‹#›</a:t>
            </a:fld>
            <a:endParaRPr lang="en-US" dirty="0"/>
          </a:p>
        </p:txBody>
      </p:sp>
      <p:sp>
        <p:nvSpPr>
          <p:cNvPr id="7"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8"/>
            <a:ext cx="5364480" cy="4422775"/>
          </a:xfrm>
        </p:spPr>
        <p:txBody>
          <a:bodyPr/>
          <a:lstStyle>
            <a:lvl1pPr>
              <a:defRPr sz="1350"/>
            </a:lvl1pPr>
            <a:lvl2pPr marL="342900" indent="-129779">
              <a:spcBef>
                <a:spcPts val="0"/>
              </a:spcBef>
              <a:defRPr sz="1350"/>
            </a:lvl2pPr>
            <a:lvl3pPr marL="470297" indent="-96441">
              <a:defRPr sz="1350"/>
            </a:lvl3pPr>
            <a:lvl4pPr marL="648891" indent="-128588">
              <a:defRPr sz="1050"/>
            </a:lvl4pPr>
            <a:lvl5pPr marL="813197" indent="-128588">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67451" y="1685707"/>
            <a:ext cx="5364480" cy="4422775"/>
          </a:xfrm>
        </p:spPr>
        <p:txBody>
          <a:bodyPr/>
          <a:lstStyle>
            <a:lvl1pPr>
              <a:defRPr sz="1350"/>
            </a:lvl1pPr>
            <a:lvl2pPr marL="342900" indent="-129779">
              <a:spcBef>
                <a:spcPts val="0"/>
              </a:spcBef>
              <a:defRPr sz="1350"/>
            </a:lvl2pPr>
            <a:lvl3pPr marL="470297" indent="-96441">
              <a:defRPr sz="1350"/>
            </a:lvl3pPr>
            <a:lvl4pPr marL="648891" indent="-128588">
              <a:defRPr sz="1050"/>
            </a:lvl4pPr>
            <a:lvl5pPr marL="813197" indent="-128588">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431274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263770"/>
            <a:ext cx="5486400" cy="3835882"/>
          </a:xfrm>
          <a:ln>
            <a:solidFill>
              <a:schemeClr val="bg1">
                <a:lumMod val="50000"/>
              </a:schemeClr>
            </a:solidFill>
          </a:ln>
        </p:spPr>
        <p:txBody>
          <a:bodyPr lIns="182880" tIns="91440" rIns="91440"/>
          <a:lstStyle>
            <a:lvl1pPr>
              <a:defRPr sz="1350"/>
            </a:lvl1pPr>
            <a:lvl2pPr marL="342900" indent="-129779">
              <a:defRPr sz="1350"/>
            </a:lvl2pPr>
            <a:lvl3pPr marL="470297" indent="-96441">
              <a:defRPr sz="1350"/>
            </a:lvl3pPr>
            <a:lvl4pPr marL="648891" indent="-128588">
              <a:defRPr sz="1050"/>
            </a:lvl4pPr>
            <a:lvl5pPr marL="813197" indent="-128588">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263770"/>
            <a:ext cx="5486400" cy="3835882"/>
          </a:xfrm>
          <a:ln>
            <a:solidFill>
              <a:schemeClr val="bg1">
                <a:lumMod val="50000"/>
              </a:schemeClr>
            </a:solidFill>
          </a:ln>
        </p:spPr>
        <p:txBody>
          <a:bodyPr lIns="182880" tIns="91440" rIns="91440"/>
          <a:lstStyle>
            <a:lvl1pPr>
              <a:defRPr sz="1350"/>
            </a:lvl1pPr>
            <a:lvl2pPr marL="342900" indent="-129779">
              <a:defRPr sz="1350"/>
            </a:lvl2pPr>
            <a:lvl3pPr marL="470297" indent="-96441">
              <a:defRPr sz="1350"/>
            </a:lvl3pPr>
            <a:lvl4pPr marL="648891" indent="-128588">
              <a:defRPr sz="1050"/>
            </a:lvl4pPr>
            <a:lvl5pPr marL="813197" indent="-128588">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684229"/>
            <a:ext cx="54864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350" b="1" cap="all" baseline="0">
                <a:solidFill>
                  <a:schemeClr val="bg1"/>
                </a:solidFill>
              </a:defRPr>
            </a:lvl1pPr>
            <a:lvl2pPr marL="342900" indent="-129779">
              <a:defRPr sz="1200"/>
            </a:lvl2pPr>
            <a:lvl3pPr marL="470297" indent="-96441">
              <a:defRPr sz="1050"/>
            </a:lvl3pPr>
            <a:lvl4pPr marL="648891" indent="-128588">
              <a:defRPr sz="900"/>
            </a:lvl4pPr>
            <a:lvl5pPr marL="813197" indent="-128588">
              <a:defRPr sz="900"/>
            </a:lvl5pPr>
          </a:lstStyle>
          <a:p>
            <a:pPr lvl="0"/>
            <a:r>
              <a:rPr lang="en-US" dirty="0"/>
              <a:t>Click to Add Headline</a:t>
            </a:r>
          </a:p>
        </p:txBody>
      </p:sp>
      <p:sp>
        <p:nvSpPr>
          <p:cNvPr id="5" name="Slide Number Placeholder 4"/>
          <p:cNvSpPr>
            <a:spLocks noGrp="1"/>
          </p:cNvSpPr>
          <p:nvPr>
            <p:ph type="sldNum" sz="quarter" idx="10"/>
          </p:nvPr>
        </p:nvSpPr>
        <p:spPr>
          <a:xfrm>
            <a:off x="-190500" y="6477000"/>
            <a:ext cx="609600" cy="182880"/>
          </a:xfrm>
        </p:spPr>
        <p:txBody>
          <a:bodyPr/>
          <a:lstStyle>
            <a:lvl1pPr>
              <a:defRPr b="1">
                <a:solidFill>
                  <a:schemeClr val="bg1"/>
                </a:solidFill>
              </a:defRPr>
            </a:lvl1pPr>
          </a:lstStyle>
          <a:p>
            <a:fld id="{9AD99EC4-3B6E-49D9-9826-7B24DF60DD37}" type="slidenum">
              <a:rPr lang="en-US" smtClean="0"/>
              <a:pPr/>
              <a:t>‹#›</a:t>
            </a:fld>
            <a:endParaRPr lang="en-US" dirty="0"/>
          </a:p>
        </p:txBody>
      </p:sp>
      <p:sp>
        <p:nvSpPr>
          <p:cNvPr id="7" name="Text Placeholder 5"/>
          <p:cNvSpPr>
            <a:spLocks noGrp="1"/>
          </p:cNvSpPr>
          <p:nvPr>
            <p:ph type="body" sz="quarter" idx="12" hasCustomPrompt="1"/>
          </p:nvPr>
        </p:nvSpPr>
        <p:spPr>
          <a:xfrm>
            <a:off x="609602" y="1168751"/>
            <a:ext cx="11163868" cy="499715"/>
          </a:xfrm>
          <a:noFill/>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684229"/>
            <a:ext cx="54864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350" b="1" cap="all" baseline="0">
                <a:solidFill>
                  <a:schemeClr val="bg1"/>
                </a:solidFill>
              </a:defRPr>
            </a:lvl1pPr>
            <a:lvl2pPr marL="342900" indent="-129779">
              <a:defRPr sz="1200"/>
            </a:lvl2pPr>
            <a:lvl3pPr marL="470297" indent="-96441">
              <a:defRPr sz="1050"/>
            </a:lvl3pPr>
            <a:lvl4pPr marL="648891" indent="-128588">
              <a:defRPr sz="900"/>
            </a:lvl4pPr>
            <a:lvl5pPr marL="813197" indent="-128588">
              <a:defRPr sz="9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1413161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AD99EC4-3B6E-49D9-9826-7B24DF60DD37}" type="slidenum">
              <a:rPr lang="en-US" smtClean="0"/>
              <a:t>‹#›</a:t>
            </a:fld>
            <a:endParaRPr lang="en-US" dirty="0"/>
          </a:p>
        </p:txBody>
      </p:sp>
      <p:sp>
        <p:nvSpPr>
          <p:cNvPr id="4" name="Text Placeholder 3"/>
          <p:cNvSpPr>
            <a:spLocks noGrp="1"/>
          </p:cNvSpPr>
          <p:nvPr>
            <p:ph type="body" sz="quarter" idx="13"/>
          </p:nvPr>
        </p:nvSpPr>
        <p:spPr>
          <a:xfrm>
            <a:off x="6004768" y="1699995"/>
            <a:ext cx="5759667" cy="2249430"/>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8" y="1699995"/>
            <a:ext cx="497264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8" y="4080588"/>
            <a:ext cx="497264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8" y="4066957"/>
            <a:ext cx="5759667" cy="2249430"/>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2150488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AD99EC4-3B6E-49D9-9826-7B24DF60DD37}" type="slidenum">
              <a:rPr lang="en-US" smtClean="0"/>
              <a:t>‹#›</a:t>
            </a:fld>
            <a:endParaRPr lang="en-US" dirty="0"/>
          </a:p>
        </p:txBody>
      </p:sp>
      <p:sp>
        <p:nvSpPr>
          <p:cNvPr id="4" name="Text Placeholder 3"/>
          <p:cNvSpPr>
            <a:spLocks noGrp="1"/>
          </p:cNvSpPr>
          <p:nvPr>
            <p:ph type="body" sz="quarter" idx="13"/>
          </p:nvPr>
        </p:nvSpPr>
        <p:spPr>
          <a:xfrm>
            <a:off x="4060412" y="1731527"/>
            <a:ext cx="7753216" cy="1479362"/>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52525" y="1720414"/>
            <a:ext cx="2698328"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4" y="3290408"/>
            <a:ext cx="2704676"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304768"/>
            <a:ext cx="7753216" cy="1479362"/>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4"/>
          <p:cNvSpPr>
            <a:spLocks noGrp="1"/>
          </p:cNvSpPr>
          <p:nvPr>
            <p:ph type="pic" sz="quarter" idx="19" hasCustomPrompt="1"/>
          </p:nvPr>
        </p:nvSpPr>
        <p:spPr>
          <a:xfrm>
            <a:off x="649351" y="4872981"/>
            <a:ext cx="2704676"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4856121"/>
            <a:ext cx="7753216" cy="1479362"/>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3279618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AD99EC4-3B6E-49D9-9826-7B24DF60DD37}" type="slidenum">
              <a:rPr lang="en-US" smtClean="0"/>
              <a:t>‹#›</a:t>
            </a:fld>
            <a:endParaRPr lang="en-US" dirty="0"/>
          </a:p>
        </p:txBody>
      </p:sp>
      <p:sp>
        <p:nvSpPr>
          <p:cNvPr id="7"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3998352"/>
            <a:ext cx="5486400" cy="2129163"/>
          </a:xfrm>
        </p:spPr>
        <p:txBody>
          <a:bodyPr tIns="9144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9" y="3998352"/>
            <a:ext cx="5463447" cy="2129163"/>
          </a:xfrm>
        </p:spPr>
        <p:txBody>
          <a:bodyPr tIns="9144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6999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6999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3790152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AD99EC4-3B6E-49D9-9826-7B24DF60DD37}" type="slidenum">
              <a:rPr lang="en-US" smtClean="0"/>
              <a:t>‹#›</a:t>
            </a:fld>
            <a:endParaRPr lang="en-US" dirty="0"/>
          </a:p>
        </p:txBody>
      </p:sp>
      <p:sp>
        <p:nvSpPr>
          <p:cNvPr id="7"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8"/>
            <a:ext cx="5486400" cy="1717079"/>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7" y="1699998"/>
            <a:ext cx="5486400" cy="1717079"/>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p:cNvSpPr>
            <a:spLocks noGrp="1"/>
          </p:cNvSpPr>
          <p:nvPr>
            <p:ph type="pic" sz="quarter" idx="15" hasCustomPrompt="1"/>
          </p:nvPr>
        </p:nvSpPr>
        <p:spPr>
          <a:xfrm>
            <a:off x="618861" y="34373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4373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8" name="Text Placeholder 7"/>
          <p:cNvSpPr>
            <a:spLocks noGrp="1"/>
          </p:cNvSpPr>
          <p:nvPr>
            <p:ph type="body" sz="quarter" idx="17"/>
          </p:nvPr>
        </p:nvSpPr>
        <p:spPr>
          <a:xfrm>
            <a:off x="635022" y="5735092"/>
            <a:ext cx="5327631" cy="568438"/>
          </a:xfrm>
        </p:spPr>
        <p:txBody>
          <a:bodyPr/>
          <a:lstStyle>
            <a:lvl1pPr marL="0" indent="0">
              <a:buNone/>
              <a:defRPr sz="900"/>
            </a:lvl1pPr>
          </a:lstStyle>
          <a:p>
            <a:pPr lvl="0"/>
            <a:r>
              <a:rPr lang="en-US"/>
              <a:t>Click to edit Master text styles</a:t>
            </a:r>
          </a:p>
        </p:txBody>
      </p:sp>
      <p:sp>
        <p:nvSpPr>
          <p:cNvPr id="13" name="Text Placeholder 7"/>
          <p:cNvSpPr>
            <a:spLocks noGrp="1"/>
          </p:cNvSpPr>
          <p:nvPr>
            <p:ph type="body" sz="quarter" idx="18"/>
          </p:nvPr>
        </p:nvSpPr>
        <p:spPr>
          <a:xfrm>
            <a:off x="6333721" y="5735092"/>
            <a:ext cx="5327631" cy="568438"/>
          </a:xfrm>
        </p:spPr>
        <p:txBody>
          <a:bodyPr/>
          <a:lstStyle>
            <a:lvl1pPr marL="0" indent="0">
              <a:buNone/>
              <a:defRPr sz="900"/>
            </a:lvl1pPr>
          </a:lstStyle>
          <a:p>
            <a:pPr lvl="0"/>
            <a:r>
              <a:rPr lang="en-US"/>
              <a:t>Click to edit Master text styles</a:t>
            </a:r>
          </a:p>
        </p:txBody>
      </p:sp>
    </p:spTree>
    <p:extLst>
      <p:ext uri="{BB962C8B-B14F-4D97-AF65-F5344CB8AC3E}">
        <p14:creationId xmlns:p14="http://schemas.microsoft.com/office/powerpoint/2010/main" val="2550803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711597"/>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497447"/>
            <a:ext cx="5120640" cy="585031"/>
          </a:xfrm>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9AD99EC4-3B6E-49D9-9826-7B24DF60DD37}" type="slidenum">
              <a:rPr lang="en-US" smtClean="0"/>
              <a:t>‹#›</a:t>
            </a:fld>
            <a:endParaRPr lang="en-US" dirty="0"/>
          </a:p>
        </p:txBody>
      </p:sp>
      <p:sp>
        <p:nvSpPr>
          <p:cNvPr id="14"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71081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496669"/>
            <a:ext cx="5120640" cy="585031"/>
          </a:xfrm>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965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AD99EC4-3B6E-49D9-9826-7B24DF60DD37}" type="slidenum">
              <a:rPr lang="en-US" smtClean="0"/>
              <a:t>‹#›</a:t>
            </a:fld>
            <a:endParaRPr lang="en-US" dirty="0"/>
          </a:p>
        </p:txBody>
      </p:sp>
      <p:sp>
        <p:nvSpPr>
          <p:cNvPr id="7" name="Text Placeholder 5"/>
          <p:cNvSpPr>
            <a:spLocks noGrp="1"/>
          </p:cNvSpPr>
          <p:nvPr>
            <p:ph type="body" sz="quarter" idx="12" hasCustomPrompt="1"/>
          </p:nvPr>
        </p:nvSpPr>
        <p:spPr>
          <a:xfrm>
            <a:off x="609602" y="1168751"/>
            <a:ext cx="11163868" cy="485427"/>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616113"/>
            <a:ext cx="3287445" cy="2146610"/>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defRPr sz="900"/>
            </a:lvl4pPr>
            <a:lvl5pPr marL="813197" indent="-128588">
              <a:defRPr sz="9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6" y="3616113"/>
            <a:ext cx="3287445" cy="2146610"/>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defRPr sz="900"/>
            </a:lvl4pPr>
            <a:lvl5pPr marL="813197" indent="-128588">
              <a:defRPr sz="9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697096"/>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6" y="1697096"/>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618612"/>
            <a:ext cx="3287445" cy="2146610"/>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defRPr sz="900"/>
            </a:lvl4pPr>
            <a:lvl5pPr marL="813197" indent="-128588">
              <a:defRPr sz="9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699595"/>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594638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701473"/>
            <a:ext cx="298704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701473"/>
            <a:ext cx="298704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701473"/>
            <a:ext cx="298704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701473"/>
            <a:ext cx="298704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5" y="4706193"/>
            <a:ext cx="11246069" cy="1752260"/>
          </a:xfrm>
          <a:noFill/>
        </p:spPr>
        <p:txBody>
          <a:bodyPr lIns="0" tIns="91440"/>
          <a:lstStyle>
            <a:lvl1pPr>
              <a:defRPr sz="1500">
                <a:solidFill>
                  <a:srgbClr val="000000"/>
                </a:solidFill>
              </a:defRPr>
            </a:lvl1pPr>
            <a:lvl2pPr>
              <a:defRPr sz="1500">
                <a:solidFill>
                  <a:srgbClr val="000000"/>
                </a:solidFill>
              </a:defRPr>
            </a:lvl2pPr>
            <a:lvl3pPr>
              <a:defRPr sz="1500">
                <a:solidFill>
                  <a:srgbClr val="000000"/>
                </a:solidFill>
              </a:defRPr>
            </a:lvl3pPr>
            <a:lvl4pPr>
              <a:defRPr sz="1500">
                <a:solidFill>
                  <a:srgbClr val="000000"/>
                </a:solidFill>
              </a:defRPr>
            </a:lvl4pPr>
            <a:lvl5pPr>
              <a:defRPr sz="15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lgn="l" defTabSz="342900" rtl="0" eaLnBrk="1" latinLnBrk="0" hangingPunct="1">
              <a:lnSpc>
                <a:spcPct val="95000"/>
              </a:lnSpc>
              <a:spcBef>
                <a:spcPct val="0"/>
              </a:spcBef>
              <a:buNone/>
              <a:defRPr lang="en-US" sz="21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40" y="3979064"/>
            <a:ext cx="2984625" cy="477837"/>
          </a:xfrm>
          <a:noFill/>
        </p:spPr>
        <p:txBody>
          <a:bodyPr lIns="91440" rIns="91440"/>
          <a:lstStyle>
            <a:lvl1pPr marL="0" indent="0">
              <a:lnSpc>
                <a:spcPct val="95000"/>
              </a:lnSpc>
              <a:buNone/>
              <a:defRPr sz="9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79064"/>
            <a:ext cx="2984625" cy="477837"/>
          </a:xfrm>
          <a:noFill/>
        </p:spPr>
        <p:txBody>
          <a:bodyPr lIns="91440" rIns="91440"/>
          <a:lstStyle>
            <a:lvl1pPr marL="0" indent="0">
              <a:lnSpc>
                <a:spcPct val="95000"/>
              </a:lnSpc>
              <a:buNone/>
              <a:defRPr sz="9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79064"/>
            <a:ext cx="2984625" cy="477837"/>
          </a:xfrm>
          <a:noFill/>
        </p:spPr>
        <p:txBody>
          <a:bodyPr lIns="91440" rIns="91440"/>
          <a:lstStyle>
            <a:lvl1pPr marL="0" indent="0">
              <a:lnSpc>
                <a:spcPct val="95000"/>
              </a:lnSpc>
              <a:buNone/>
              <a:defRPr sz="9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79064"/>
            <a:ext cx="2984625" cy="477837"/>
          </a:xfrm>
          <a:noFill/>
        </p:spPr>
        <p:txBody>
          <a:bodyPr lIns="91440" rIns="91440"/>
          <a:lstStyle>
            <a:lvl1pPr marL="0" indent="0">
              <a:lnSpc>
                <a:spcPct val="95000"/>
              </a:lnSpc>
              <a:buNone/>
              <a:defRPr sz="900" b="0">
                <a:solidFill>
                  <a:srgbClr val="000000"/>
                </a:solidFill>
              </a:defRPr>
            </a:lvl1pPr>
          </a:lstStyle>
          <a:p>
            <a:pPr lvl="0"/>
            <a:r>
              <a:rPr lang="en-US" dirty="0"/>
              <a:t>Image caption Image caption Image caption Image caption Image</a:t>
            </a:r>
          </a:p>
        </p:txBody>
      </p:sp>
      <p:sp>
        <p:nvSpPr>
          <p:cNvPr id="14" name="TextBox 13"/>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7" name="Slide Number Placeholder 6"/>
          <p:cNvSpPr>
            <a:spLocks noGrp="1"/>
          </p:cNvSpPr>
          <p:nvPr>
            <p:ph type="sldNum" sz="quarter" idx="24"/>
          </p:nvPr>
        </p:nvSpPr>
        <p:spPr/>
        <p:txBody>
          <a:bodyPr/>
          <a:lstStyle/>
          <a:p>
            <a:fld id="{9AD99EC4-3B6E-49D9-9826-7B24DF60DD37}" type="slidenum">
              <a:rPr lang="en-US" smtClean="0"/>
              <a:t>‹#›</a:t>
            </a:fld>
            <a:endParaRPr lang="en-US" dirty="0"/>
          </a:p>
        </p:txBody>
      </p:sp>
      <p:sp>
        <p:nvSpPr>
          <p:cNvPr id="19" name="Text Placeholder 5"/>
          <p:cNvSpPr>
            <a:spLocks noGrp="1"/>
          </p:cNvSpPr>
          <p:nvPr>
            <p:ph type="body" sz="quarter" idx="12" hasCustomPrompt="1"/>
          </p:nvPr>
        </p:nvSpPr>
        <p:spPr>
          <a:xfrm>
            <a:off x="609602" y="1168751"/>
            <a:ext cx="11163868" cy="499715"/>
          </a:xfrm>
          <a:ln>
            <a:noFill/>
          </a:ln>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548802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9AD99EC4-3B6E-49D9-9826-7B24DF60DD37}" type="slidenum">
              <a:rPr lang="en-US" smtClean="0"/>
              <a:t>‹#›</a:t>
            </a:fld>
            <a:endParaRPr lang="en-US" dirty="0"/>
          </a:p>
        </p:txBody>
      </p:sp>
      <p:sp>
        <p:nvSpPr>
          <p:cNvPr id="17" name="Text Placeholder 5"/>
          <p:cNvSpPr>
            <a:spLocks noGrp="1"/>
          </p:cNvSpPr>
          <p:nvPr>
            <p:ph type="body" sz="quarter" idx="12" hasCustomPrompt="1"/>
          </p:nvPr>
        </p:nvSpPr>
        <p:spPr>
          <a:xfrm>
            <a:off x="609602" y="1168751"/>
            <a:ext cx="11163868" cy="276999"/>
          </a:xfrm>
          <a:ln>
            <a:noFill/>
          </a:ln>
        </p:spPr>
        <p:txBody>
          <a:bodyPr bIns="0">
            <a:norm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14" name="TextBox 13"/>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15" name="Picture Placeholder 4"/>
          <p:cNvSpPr>
            <a:spLocks noGrp="1" noChangeAspect="1"/>
          </p:cNvSpPr>
          <p:nvPr>
            <p:ph type="pic" sz="quarter" idx="15" hasCustomPrompt="1"/>
          </p:nvPr>
        </p:nvSpPr>
        <p:spPr>
          <a:xfrm>
            <a:off x="649916" y="1574669"/>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443429"/>
            <a:ext cx="5120640" cy="368183"/>
          </a:xfrm>
          <a:ln>
            <a:noFill/>
          </a:ln>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a:p>
            <a:r>
              <a:rPr lang="en-US" dirty="0"/>
              <a:t>Image Caption</a:t>
            </a:r>
          </a:p>
          <a:p>
            <a:endParaRPr lang="en-US" dirty="0"/>
          </a:p>
        </p:txBody>
      </p:sp>
      <p:sp>
        <p:nvSpPr>
          <p:cNvPr id="18" name="Picture Placeholder 4"/>
          <p:cNvSpPr>
            <a:spLocks noGrp="1" noChangeAspect="1"/>
          </p:cNvSpPr>
          <p:nvPr>
            <p:ph type="pic" sz="quarter" idx="25" hasCustomPrompt="1"/>
          </p:nvPr>
        </p:nvSpPr>
        <p:spPr>
          <a:xfrm>
            <a:off x="6549909" y="1574669"/>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443429"/>
            <a:ext cx="5120640" cy="368183"/>
          </a:xfrm>
          <a:ln>
            <a:noFill/>
          </a:ln>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a:p>
            <a:r>
              <a:rPr lang="en-US" dirty="0"/>
              <a:t>Image Caption</a:t>
            </a:r>
          </a:p>
          <a:p>
            <a:endParaRPr lang="en-US" dirty="0"/>
          </a:p>
        </p:txBody>
      </p:sp>
      <p:sp>
        <p:nvSpPr>
          <p:cNvPr id="20" name="Picture Placeholder 4"/>
          <p:cNvSpPr>
            <a:spLocks noGrp="1" noChangeAspect="1"/>
          </p:cNvSpPr>
          <p:nvPr>
            <p:ph type="pic" sz="quarter" idx="27" hasCustomPrompt="1"/>
          </p:nvPr>
        </p:nvSpPr>
        <p:spPr>
          <a:xfrm>
            <a:off x="649916" y="4025154"/>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5898519"/>
            <a:ext cx="5120640" cy="368183"/>
          </a:xfrm>
          <a:ln>
            <a:noFill/>
          </a:ln>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a:p>
            <a:r>
              <a:rPr lang="en-US" dirty="0"/>
              <a:t>Image Caption</a:t>
            </a:r>
          </a:p>
          <a:p>
            <a:endParaRPr lang="en-US" dirty="0"/>
          </a:p>
        </p:txBody>
      </p:sp>
      <p:sp>
        <p:nvSpPr>
          <p:cNvPr id="24" name="Picture Placeholder 4"/>
          <p:cNvSpPr>
            <a:spLocks noGrp="1" noChangeAspect="1"/>
          </p:cNvSpPr>
          <p:nvPr>
            <p:ph type="pic" sz="quarter" idx="29" hasCustomPrompt="1"/>
          </p:nvPr>
        </p:nvSpPr>
        <p:spPr>
          <a:xfrm>
            <a:off x="6549909" y="4025154"/>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5902310"/>
            <a:ext cx="5120640" cy="368183"/>
          </a:xfrm>
          <a:ln>
            <a:noFill/>
          </a:ln>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a:p>
            <a:r>
              <a:rPr lang="en-US" dirty="0"/>
              <a:t>Image Caption</a:t>
            </a:r>
          </a:p>
          <a:p>
            <a:endParaRPr lang="en-US" dirty="0"/>
          </a:p>
        </p:txBody>
      </p:sp>
    </p:spTree>
    <p:extLst>
      <p:ext uri="{BB962C8B-B14F-4D97-AF65-F5344CB8AC3E}">
        <p14:creationId xmlns:p14="http://schemas.microsoft.com/office/powerpoint/2010/main" val="1171677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6"/>
            <a:ext cx="536448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67451" y="1685707"/>
            <a:ext cx="536448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699606"/>
            <a:ext cx="11163868" cy="4029858"/>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9AD99EC4-3B6E-49D9-9826-7B24DF60DD37}" type="slidenum">
              <a:rPr lang="en-US" smtClean="0"/>
              <a:t>‹#›</a:t>
            </a:fld>
            <a:endParaRPr lang="en-US" dirty="0"/>
          </a:p>
        </p:txBody>
      </p:sp>
      <p:sp>
        <p:nvSpPr>
          <p:cNvPr id="6"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647702" y="6318958"/>
            <a:ext cx="4948052" cy="539045"/>
          </a:xfrm>
        </p:spPr>
        <p:txBody>
          <a:bodyPr bIns="0" anchor="t" anchorCtr="0"/>
          <a:lstStyle>
            <a:lvl1pPr marL="0" indent="0">
              <a:buNone/>
              <a:defRPr sz="788" baseline="0"/>
            </a:lvl1pPr>
          </a:lstStyle>
          <a:p>
            <a:pPr lvl="0"/>
            <a:r>
              <a:rPr lang="en-US" dirty="0"/>
              <a:t>Source:</a:t>
            </a:r>
          </a:p>
        </p:txBody>
      </p:sp>
    </p:spTree>
    <p:extLst>
      <p:ext uri="{BB962C8B-B14F-4D97-AF65-F5344CB8AC3E}">
        <p14:creationId xmlns:p14="http://schemas.microsoft.com/office/powerpoint/2010/main" val="74050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7971" y="6156882"/>
            <a:ext cx="1504336" cy="5486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26535" y="6247222"/>
            <a:ext cx="1063817" cy="300082"/>
          </a:xfrm>
          <a:prstGeom prst="rect">
            <a:avLst/>
          </a:prstGeom>
          <a:noFill/>
        </p:spPr>
        <p:txBody>
          <a:bodyPr wrap="none" lIns="0" rtlCol="0">
            <a:spAutoFit/>
          </a:bodyPr>
          <a:lstStyle/>
          <a:p>
            <a:r>
              <a:rPr lang="en-US" sz="1350" dirty="0">
                <a:solidFill>
                  <a:schemeClr val="tx1">
                    <a:lumMod val="50000"/>
                  </a:schemeClr>
                </a:solidFill>
              </a:rPr>
              <a:t>www.anl.gov</a:t>
            </a:r>
          </a:p>
        </p:txBody>
      </p:sp>
      <p:pic>
        <p:nvPicPr>
          <p:cNvPr id="8" name="Picture 7" descr="aerial view of Argonne with APS in front 5730-00068.jpg"/>
          <p:cNvPicPr>
            <a:picLocks noChangeAspect="1"/>
          </p:cNvPicPr>
          <p:nvPr/>
        </p:nvPicPr>
        <p:blipFill rotWithShape="1">
          <a:blip r:embed="rId3" cstate="email">
            <a:extLst>
              <a:ext uri="{28A0092B-C50C-407E-A947-70E740481C1C}">
                <a14:useLocalDpi xmlns:a14="http://schemas.microsoft.com/office/drawing/2010/main" val="0"/>
              </a:ext>
            </a:extLst>
          </a:blip>
          <a:srcRect t="10682" b="7135"/>
          <a:stretch/>
        </p:blipFill>
        <p:spPr>
          <a:xfrm>
            <a:off x="0" y="3"/>
            <a:ext cx="12192000" cy="5984917"/>
          </a:xfrm>
          <a:prstGeom prst="rect">
            <a:avLst/>
          </a:prstGeom>
        </p:spPr>
      </p:pic>
      <p:sp>
        <p:nvSpPr>
          <p:cNvPr id="9" name="Text Placeholder 2"/>
          <p:cNvSpPr>
            <a:spLocks noGrp="1"/>
          </p:cNvSpPr>
          <p:nvPr>
            <p:ph type="body" sz="quarter" idx="10"/>
          </p:nvPr>
        </p:nvSpPr>
        <p:spPr>
          <a:xfrm>
            <a:off x="2" y="-14246"/>
            <a:ext cx="12191999" cy="5999163"/>
          </a:xfrm>
          <a:solidFill>
            <a:schemeClr val="accent2">
              <a:alpha val="90000"/>
            </a:schemeClr>
          </a:solidFill>
        </p:spPr>
        <p:txBody>
          <a:bodyPr lIns="457200" tIns="0" bIns="457200" anchor="ctr"/>
          <a:lstStyle>
            <a:lvl1pPr marL="0" indent="0">
              <a:buNone/>
              <a:defRPr sz="2100" b="1" cap="all" baseline="0">
                <a:solidFill>
                  <a:schemeClr val="bg1"/>
                </a:solidFill>
              </a:defRPr>
            </a:lvl1pPr>
          </a:lstStyle>
          <a:p>
            <a:pPr lvl="0"/>
            <a:endParaRPr lang="en-US" dirty="0"/>
          </a:p>
        </p:txBody>
      </p:sp>
    </p:spTree>
    <p:extLst>
      <p:ext uri="{BB962C8B-B14F-4D97-AF65-F5344CB8AC3E}">
        <p14:creationId xmlns:p14="http://schemas.microsoft.com/office/powerpoint/2010/main" val="2948306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4"/>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609602" y="274641"/>
            <a:ext cx="11163868"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967578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853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ver Option A">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7363" y="627296"/>
            <a:ext cx="2479527" cy="669932"/>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3" y="1689100"/>
            <a:ext cx="6484965" cy="2706624"/>
          </a:xfrm>
          <a:solidFill>
            <a:schemeClr val="accent2"/>
          </a:solidFill>
        </p:spPr>
        <p:txBody>
          <a:bodyPr lIns="457200" rIns="91440" anchor="ctr">
            <a:normAutofit/>
          </a:bodyPr>
          <a:lstStyle>
            <a:lvl1pPr>
              <a:defRPr sz="21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4" name="Text Placeholder 21"/>
          <p:cNvSpPr txBox="1">
            <a:spLocks/>
          </p:cNvSpPr>
          <p:nvPr/>
        </p:nvSpPr>
        <p:spPr>
          <a:xfrm>
            <a:off x="626535" y="337748"/>
            <a:ext cx="4723389" cy="1319601"/>
          </a:xfrm>
          <a:prstGeom prst="rect">
            <a:avLst/>
          </a:prstGeom>
          <a:noFill/>
        </p:spPr>
        <p:txBody>
          <a:bodyPr vert="horz" lIns="0" tIns="0" rIns="0" bIns="34290" rtlCol="0" anchor="ctr" anchorCtr="0">
            <a:noAutofit/>
          </a:bodyPr>
          <a:lstStyle>
            <a:lvl1pPr marL="0" indent="0" algn="l" defTabSz="457200" rtl="0" eaLnBrk="1" latinLnBrk="0" hangingPunct="1">
              <a:spcBef>
                <a:spcPts val="600"/>
              </a:spcBef>
              <a:buFont typeface="Wingdings" pitchFamily="2" charset="2"/>
              <a:buNone/>
              <a:defRPr sz="1800" b="1" kern="1200" baseline="0">
                <a:solidFill>
                  <a:schemeClr val="accent2"/>
                </a:solidFill>
                <a:latin typeface="+mn-lt"/>
                <a:ea typeface="+mn-ea"/>
                <a:cs typeface="+mn-cs"/>
              </a:defRPr>
            </a:lvl1pPr>
            <a:lvl2pPr marL="520700" indent="-236538" algn="l" defTabSz="457200" rtl="0" eaLnBrk="1" latinLnBrk="0" hangingPunct="1">
              <a:spcBef>
                <a:spcPts val="0"/>
              </a:spcBef>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50" cap="all" dirty="0">
                <a:solidFill>
                  <a:srgbClr val="47484A"/>
                </a:solidFill>
              </a:rPr>
              <a:t>We start with yes.</a:t>
            </a:r>
            <a:endParaRPr lang="en-US" sz="1350" dirty="0">
              <a:solidFill>
                <a:srgbClr val="47484A"/>
              </a:solidFill>
            </a:endParaRPr>
          </a:p>
        </p:txBody>
      </p:sp>
      <p:sp>
        <p:nvSpPr>
          <p:cNvPr id="45"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050" b="1" cap="all" baseline="0">
                <a:solidFill>
                  <a:schemeClr val="tx1"/>
                </a:solidFill>
              </a:defRPr>
            </a:lvl1pPr>
            <a:lvl2pPr marL="0" indent="0">
              <a:buNone/>
              <a:defRPr/>
            </a:lvl2pPr>
            <a:lvl3pPr marL="0" indent="0">
              <a:spcBef>
                <a:spcPts val="135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050">
                <a:solidFill>
                  <a:schemeClr val="tx1"/>
                </a:solidFill>
              </a:defRPr>
            </a:lvl1pPr>
            <a:lvl2pPr marL="0" indent="0">
              <a:spcBef>
                <a:spcPts val="135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050" b="1" cap="all" baseline="0">
                <a:solidFill>
                  <a:schemeClr val="tx1"/>
                </a:solidFill>
              </a:defRPr>
            </a:lvl1pPr>
            <a:lvl2pPr marL="0" indent="0">
              <a:buNone/>
              <a:defRPr/>
            </a:lvl2pPr>
            <a:lvl3pPr marL="0" indent="0">
              <a:spcBef>
                <a:spcPts val="135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050">
                <a:solidFill>
                  <a:schemeClr val="tx1"/>
                </a:solidFill>
              </a:defRPr>
            </a:lvl1pPr>
            <a:lvl2pPr marL="0" indent="0">
              <a:spcBef>
                <a:spcPts val="135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050" b="1" cap="all" baseline="0">
                <a:solidFill>
                  <a:schemeClr val="tx1"/>
                </a:solidFill>
              </a:defRPr>
            </a:lvl1pPr>
            <a:lvl2pPr marL="0" indent="0">
              <a:buNone/>
              <a:defRPr/>
            </a:lvl2pPr>
            <a:lvl3pPr marL="0" indent="0">
              <a:spcBef>
                <a:spcPts val="135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050">
                <a:solidFill>
                  <a:schemeClr val="tx1"/>
                </a:solidFill>
              </a:defRPr>
            </a:lvl1pPr>
            <a:lvl2pPr marL="0" indent="0">
              <a:spcBef>
                <a:spcPts val="135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4"/>
            <a:ext cx="7859323" cy="515411"/>
          </a:xfrm>
        </p:spPr>
        <p:txBody>
          <a:bodyPr lIns="0" anchor="b"/>
          <a:lstStyle>
            <a:lvl1pPr marL="0" indent="0">
              <a:spcBef>
                <a:spcPts val="0"/>
              </a:spcBef>
              <a:buNone/>
              <a:defRPr sz="1050" baseline="0">
                <a:solidFill>
                  <a:schemeClr val="tx1"/>
                </a:solidFill>
              </a:defRPr>
            </a:lvl1pPr>
            <a:lvl2pPr marL="0" indent="0">
              <a:spcBef>
                <a:spcPts val="1350"/>
              </a:spcBef>
              <a:buNone/>
              <a:defRPr/>
            </a:lvl2pPr>
          </a:lstStyle>
          <a:p>
            <a:pPr lvl="0"/>
            <a:r>
              <a:rPr lang="en-US" dirty="0"/>
              <a:t>Presentation Date</a:t>
            </a:r>
            <a:br>
              <a:rPr lang="en-US" dirty="0"/>
            </a:br>
            <a:r>
              <a:rPr lang="en-US" dirty="0"/>
              <a:t>City, State (presentation location)</a:t>
            </a:r>
          </a:p>
        </p:txBody>
      </p:sp>
      <p:sp>
        <p:nvSpPr>
          <p:cNvPr id="251" name="TextBox 250"/>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3994592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3" y="1689100"/>
            <a:ext cx="6484965" cy="2706624"/>
          </a:xfrm>
          <a:solidFill>
            <a:schemeClr val="accent2"/>
          </a:solidFill>
        </p:spPr>
        <p:txBody>
          <a:bodyPr lIns="457200" rIns="91440" anchor="ctr">
            <a:normAutofit/>
          </a:bodyPr>
          <a:lstStyle>
            <a:lvl1pPr>
              <a:defRPr sz="21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5"/>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050" b="1" cap="all" baseline="0">
                <a:solidFill>
                  <a:schemeClr val="bg1"/>
                </a:solidFill>
              </a:defRPr>
            </a:lvl1pPr>
            <a:lvl2pPr marL="0" indent="0">
              <a:buNone/>
              <a:defRPr/>
            </a:lvl2pPr>
            <a:lvl3pPr marL="0" indent="0">
              <a:spcBef>
                <a:spcPts val="135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050">
                <a:solidFill>
                  <a:schemeClr val="bg1"/>
                </a:solidFill>
              </a:defRPr>
            </a:lvl1pPr>
            <a:lvl2pPr marL="0" indent="0">
              <a:spcBef>
                <a:spcPts val="135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050" b="1" cap="all" baseline="0">
                <a:solidFill>
                  <a:schemeClr val="bg1"/>
                </a:solidFill>
              </a:defRPr>
            </a:lvl1pPr>
            <a:lvl2pPr marL="0" indent="0">
              <a:buNone/>
              <a:defRPr/>
            </a:lvl2pPr>
            <a:lvl3pPr marL="0" indent="0">
              <a:spcBef>
                <a:spcPts val="135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050">
                <a:solidFill>
                  <a:schemeClr val="bg1"/>
                </a:solidFill>
              </a:defRPr>
            </a:lvl1pPr>
            <a:lvl2pPr marL="0" indent="0">
              <a:spcBef>
                <a:spcPts val="135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050" b="1" cap="all" baseline="0">
                <a:solidFill>
                  <a:schemeClr val="bg1"/>
                </a:solidFill>
              </a:defRPr>
            </a:lvl1pPr>
            <a:lvl2pPr marL="0" indent="0">
              <a:buNone/>
              <a:defRPr/>
            </a:lvl2pPr>
            <a:lvl3pPr marL="0" indent="0">
              <a:spcBef>
                <a:spcPts val="135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050">
                <a:solidFill>
                  <a:schemeClr val="bg1"/>
                </a:solidFill>
              </a:defRPr>
            </a:lvl1pPr>
            <a:lvl2pPr marL="0" indent="0">
              <a:spcBef>
                <a:spcPts val="135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00"/>
            </a:lvl1pPr>
          </a:lstStyle>
          <a:p>
            <a:pPr lvl="0"/>
            <a:r>
              <a:rPr lang="en-US" dirty="0"/>
              <a:t>  </a:t>
            </a:r>
          </a:p>
        </p:txBody>
      </p:sp>
      <p:pic>
        <p:nvPicPr>
          <p:cNvPr id="13"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29914" y="6302914"/>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p:cNvPicPr>
            <a:picLocks noChangeAspect="1"/>
          </p:cNvPicPr>
          <p:nvPr userDrawn="1"/>
        </p:nvPicPr>
        <p:blipFill>
          <a:blip r:embed="rId3" cstate="screen">
            <a:duotone>
              <a:prstClr val="black"/>
              <a:schemeClr val="tx1">
                <a:lumMod val="50000"/>
                <a:tint val="45000"/>
                <a:satMod val="400000"/>
              </a:schemeClr>
            </a:duotone>
            <a:extLst>
              <a:ext uri="{28A0092B-C50C-407E-A947-70E740481C1C}">
                <a14:useLocalDpi xmlns:a14="http://schemas.microsoft.com/office/drawing/2010/main"/>
              </a:ext>
            </a:extLst>
          </a:blip>
          <a:stretch>
            <a:fillRect/>
          </a:stretch>
        </p:blipFill>
        <p:spPr>
          <a:xfrm>
            <a:off x="319617" y="6420168"/>
            <a:ext cx="2238454" cy="160289"/>
          </a:xfrm>
          <a:prstGeom prst="rect">
            <a:avLst/>
          </a:prstGeom>
        </p:spPr>
      </p:pic>
    </p:spTree>
    <p:extLst>
      <p:ext uri="{BB962C8B-B14F-4D97-AF65-F5344CB8AC3E}">
        <p14:creationId xmlns:p14="http://schemas.microsoft.com/office/powerpoint/2010/main" val="1801569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72" y="167615"/>
            <a:ext cx="2062648"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4"/>
            <a:ext cx="7859323" cy="515411"/>
          </a:xfrm>
        </p:spPr>
        <p:txBody>
          <a:bodyPr lIns="0" anchor="b"/>
          <a:lstStyle>
            <a:lvl1pPr marL="0" indent="0">
              <a:spcBef>
                <a:spcPts val="0"/>
              </a:spcBef>
              <a:buNone/>
              <a:defRPr sz="1050" baseline="0">
                <a:solidFill>
                  <a:srgbClr val="47484A"/>
                </a:solidFill>
              </a:defRPr>
            </a:lvl1pPr>
            <a:lvl2pPr marL="0" indent="0">
              <a:spcBef>
                <a:spcPts val="135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945565"/>
            <a:ext cx="3590495" cy="393700"/>
          </a:xfrm>
        </p:spPr>
        <p:txBody>
          <a:bodyPr lIns="0" bIns="0" anchor="b">
            <a:normAutofit/>
          </a:bodyPr>
          <a:lstStyle>
            <a:lvl1pPr marL="0" inden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5323002"/>
            <a:ext cx="3590495" cy="746722"/>
          </a:xfrm>
        </p:spPr>
        <p:txBody>
          <a:bodyPr lIns="0">
            <a:normAutofit/>
          </a:bodyPr>
          <a:lstStyle>
            <a:lvl1pPr marL="0" indent="0">
              <a:lnSpc>
                <a:spcPct val="95000"/>
              </a:lnSpc>
              <a:spcBef>
                <a:spcPts val="0"/>
              </a:spcBef>
              <a:buNone/>
              <a:defRPr sz="1050">
                <a:solidFill>
                  <a:srgbClr val="47484A"/>
                </a:solidFill>
              </a:defRPr>
            </a:lvl1pPr>
            <a:lvl2pPr marL="0" indent="0">
              <a:spcBef>
                <a:spcPts val="135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945565"/>
            <a:ext cx="3590495" cy="393700"/>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5323002"/>
            <a:ext cx="3590495" cy="746722"/>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6"/>
            <a:ext cx="11270539" cy="862880"/>
          </a:xfrm>
        </p:spPr>
        <p:txBody>
          <a:bodyPr lIns="0" rIns="91440" anchor="b">
            <a:normAutofit/>
          </a:bodyPr>
          <a:lstStyle>
            <a:lvl1pPr>
              <a:defRPr sz="21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3" y="4945565"/>
            <a:ext cx="3590495" cy="393700"/>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5323002"/>
            <a:ext cx="3590495" cy="746722"/>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9"/>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17" name="Text Placeholder 4"/>
          <p:cNvSpPr>
            <a:spLocks noGrp="1"/>
          </p:cNvSpPr>
          <p:nvPr>
            <p:ph type="body" sz="quarter" idx="26" hasCustomPrompt="1"/>
          </p:nvPr>
        </p:nvSpPr>
        <p:spPr>
          <a:xfrm>
            <a:off x="670985" y="366277"/>
            <a:ext cx="11313219" cy="331077"/>
          </a:xfrm>
        </p:spPr>
        <p:txBody>
          <a:bodyPr/>
          <a:lstStyle>
            <a:lvl1pPr marL="0" indent="0">
              <a:buNone/>
              <a:defRPr sz="750" b="1" cap="all" baseline="0">
                <a:solidFill>
                  <a:schemeClr val="tx1"/>
                </a:solidFill>
              </a:defRPr>
            </a:lvl1pPr>
          </a:lstStyle>
          <a:p>
            <a:r>
              <a:rPr lang="en-US" sz="750" b="0" cap="all">
                <a:solidFill>
                  <a:srgbClr val="000000"/>
                </a:solidFill>
              </a:rPr>
              <a:t>Type in name </a:t>
            </a:r>
            <a:r>
              <a:rPr lang="en-US" sz="750" b="0" cap="all" dirty="0">
                <a:solidFill>
                  <a:srgbClr val="000000"/>
                </a:solidFill>
              </a:rPr>
              <a:t>of </a:t>
            </a:r>
            <a:r>
              <a:rPr lang="en-US" sz="750" b="0" cap="all" dirty="0" err="1">
                <a:solidFill>
                  <a:srgbClr val="000000"/>
                </a:solidFill>
              </a:rPr>
              <a:t>fACILITY</a:t>
            </a:r>
            <a:r>
              <a:rPr lang="en-US" sz="750" b="0" cap="all" dirty="0">
                <a:solidFill>
                  <a:srgbClr val="000000"/>
                </a:solidFill>
              </a:rPr>
              <a:t>, division, group, program or </a:t>
            </a:r>
            <a:r>
              <a:rPr lang="en-US" sz="750" dirty="0">
                <a:solidFill>
                  <a:srgbClr val="000000"/>
                </a:solidFill>
              </a:rPr>
              <a:t>www.anl.gov</a:t>
            </a:r>
          </a:p>
        </p:txBody>
      </p:sp>
    </p:spTree>
    <p:extLst>
      <p:ext uri="{BB962C8B-B14F-4D97-AF65-F5344CB8AC3E}">
        <p14:creationId xmlns:p14="http://schemas.microsoft.com/office/powerpoint/2010/main" val="3034561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7972" y="320213"/>
            <a:ext cx="2062648"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4"/>
            <a:ext cx="7859323" cy="515411"/>
          </a:xfrm>
        </p:spPr>
        <p:txBody>
          <a:bodyPr lIns="0" anchor="b"/>
          <a:lstStyle>
            <a:lvl1pPr marL="0" indent="0">
              <a:spcBef>
                <a:spcPts val="0"/>
              </a:spcBef>
              <a:buNone/>
              <a:defRPr sz="1050" baseline="0">
                <a:solidFill>
                  <a:srgbClr val="47484A"/>
                </a:solidFill>
              </a:defRPr>
            </a:lvl1pPr>
            <a:lvl2pPr marL="0" indent="0">
              <a:spcBef>
                <a:spcPts val="135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050">
                <a:solidFill>
                  <a:srgbClr val="47484A"/>
                </a:solidFill>
              </a:defRPr>
            </a:lvl1pPr>
            <a:lvl2pPr marL="0" indent="0">
              <a:spcBef>
                <a:spcPts val="135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4959068"/>
            <a:ext cx="3590495" cy="746722"/>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9"/>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6" y="116710"/>
            <a:ext cx="9034837" cy="1119234"/>
          </a:xfrm>
        </p:spPr>
        <p:txBody>
          <a:bodyPr lIns="0" rIns="91440" anchor="b">
            <a:normAutofit/>
          </a:bodyPr>
          <a:lstStyle>
            <a:lvl1pPr>
              <a:defRPr sz="21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4959068"/>
            <a:ext cx="3590495" cy="746722"/>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6"/>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5471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5" y="0"/>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4"/>
            <a:ext cx="11094720" cy="1373592"/>
          </a:xfrm>
        </p:spPr>
        <p:txBody>
          <a:bodyPr lIns="0" anchor="t"/>
          <a:lstStyle>
            <a:lvl1pPr>
              <a:defRPr sz="18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9AD99EC4-3B6E-49D9-9826-7B24DF60DD37}" type="slidenum">
              <a:rPr lang="en-US" smtClean="0"/>
              <a:t>‹#›</a:t>
            </a:fld>
            <a:endParaRPr lang="en-US" dirty="0"/>
          </a:p>
        </p:txBody>
      </p:sp>
      <p:sp>
        <p:nvSpPr>
          <p:cNvPr id="8"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3988773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5" y="4645421"/>
            <a:ext cx="11246069" cy="1813035"/>
          </a:xfrm>
          <a:noFill/>
        </p:spPr>
        <p:txBody>
          <a:bodyPr lIns="0" tIns="91440"/>
          <a:lstStyle>
            <a:lvl1pPr>
              <a:defRPr sz="1800">
                <a:solidFill>
                  <a:schemeClr val="bg1"/>
                </a:solidFill>
              </a:defRPr>
            </a:lvl1pPr>
            <a:lvl2pPr>
              <a:defRPr sz="165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p:cNvSpPr>
            <a:spLocks noGrp="1" noChangeAspect="1"/>
          </p:cNvSpPr>
          <p:nvPr>
            <p:ph type="pic" sz="quarter" idx="13" hasCustomPrompt="1"/>
          </p:nvPr>
        </p:nvSpPr>
        <p:spPr>
          <a:xfrm>
            <a:off x="290835" y="2"/>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807284"/>
            <a:ext cx="11565467" cy="787098"/>
          </a:xfrm>
        </p:spPr>
        <p:txBody>
          <a:bodyPr lIns="0"/>
          <a:lstStyle>
            <a:lvl1pPr>
              <a:defRPr sz="21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9AD99EC4-3B6E-49D9-9826-7B24DF60DD37}" type="slidenum">
              <a:rPr lang="en-US" smtClean="0"/>
              <a:t>‹#›</a:t>
            </a:fld>
            <a:endParaRPr lang="en-US" dirty="0"/>
          </a:p>
        </p:txBody>
      </p:sp>
      <p:sp>
        <p:nvSpPr>
          <p:cNvPr id="9"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29658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263770"/>
            <a:ext cx="54864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263770"/>
            <a:ext cx="54864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684229"/>
            <a:ext cx="54864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1" y="1168749"/>
            <a:ext cx="11163868"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684229"/>
            <a:ext cx="54864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0"/>
            <a:ext cx="5974080" cy="3663950"/>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0"/>
            <a:ext cx="5974080" cy="3663950"/>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807284"/>
            <a:ext cx="11565467" cy="787098"/>
          </a:xfrm>
        </p:spPr>
        <p:txBody>
          <a:bodyPr lIns="0"/>
          <a:lstStyle>
            <a:lvl1pPr>
              <a:defRPr sz="21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626535" y="4645421"/>
            <a:ext cx="11246069" cy="1813035"/>
          </a:xfrm>
          <a:noFill/>
        </p:spPr>
        <p:txBody>
          <a:bodyPr lIns="0" tIns="91440"/>
          <a:lstStyle>
            <a:lvl1pPr>
              <a:defRPr sz="1800">
                <a:solidFill>
                  <a:schemeClr val="bg1"/>
                </a:solidFill>
              </a:defRPr>
            </a:lvl1pPr>
            <a:lvl2pPr>
              <a:defRPr sz="165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9AD99EC4-3B6E-49D9-9826-7B24DF60DD37}" type="slidenum">
              <a:rPr lang="en-US" smtClean="0"/>
              <a:t>‹#›</a:t>
            </a:fld>
            <a:endParaRPr lang="en-US" dirty="0"/>
          </a:p>
        </p:txBody>
      </p:sp>
      <p:sp>
        <p:nvSpPr>
          <p:cNvPr id="10"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3771445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5" y="4645421"/>
            <a:ext cx="11246069" cy="1813035"/>
          </a:xfrm>
          <a:noFill/>
        </p:spPr>
        <p:txBody>
          <a:bodyPr lIns="0" tIns="91440"/>
          <a:lstStyle>
            <a:lvl1pPr>
              <a:defRPr sz="1800">
                <a:solidFill>
                  <a:schemeClr val="bg1"/>
                </a:solidFill>
              </a:defRPr>
            </a:lvl1pPr>
            <a:lvl2pPr>
              <a:defRPr sz="165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626533" y="3807284"/>
            <a:ext cx="11565467" cy="787098"/>
          </a:xfrm>
        </p:spPr>
        <p:txBody>
          <a:bodyPr lIns="0"/>
          <a:lstStyle>
            <a:lvl1pPr>
              <a:defRPr sz="21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9AD99EC4-3B6E-49D9-9826-7B24DF60DD37}" type="slidenum">
              <a:rPr lang="en-US" smtClean="0"/>
              <a:t>‹#›</a:t>
            </a:fld>
            <a:endParaRPr lang="en-US" dirty="0"/>
          </a:p>
        </p:txBody>
      </p:sp>
      <p:sp>
        <p:nvSpPr>
          <p:cNvPr id="12"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2584715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5" y="4645421"/>
            <a:ext cx="11246069" cy="1813035"/>
          </a:xfrm>
          <a:noFill/>
        </p:spPr>
        <p:txBody>
          <a:bodyPr lIns="0" tIns="91440"/>
          <a:lstStyle>
            <a:lvl1pPr>
              <a:defRPr sz="1800">
                <a:solidFill>
                  <a:schemeClr val="bg1"/>
                </a:solidFill>
              </a:defRPr>
            </a:lvl1pPr>
            <a:lvl2pPr>
              <a:defRPr sz="165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40" y="3931766"/>
            <a:ext cx="2984625" cy="477837"/>
          </a:xfrm>
        </p:spPr>
        <p:txBody>
          <a:bodyPr lIns="91440" rIns="91440"/>
          <a:lstStyle>
            <a:lvl1pPr marL="0" indent="0">
              <a:lnSpc>
                <a:spcPct val="95000"/>
              </a:lnSpc>
              <a:buNone/>
              <a:defRPr sz="9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31766"/>
            <a:ext cx="2984625" cy="477837"/>
          </a:xfrm>
        </p:spPr>
        <p:txBody>
          <a:bodyPr lIns="91440" rIns="91440"/>
          <a:lstStyle>
            <a:lvl1pPr marL="0" indent="0">
              <a:lnSpc>
                <a:spcPct val="95000"/>
              </a:lnSpc>
              <a:buNone/>
              <a:defRPr sz="9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31766"/>
            <a:ext cx="2984625" cy="477837"/>
          </a:xfrm>
        </p:spPr>
        <p:txBody>
          <a:bodyPr lIns="91440" rIns="91440"/>
          <a:lstStyle>
            <a:lvl1pPr marL="0" indent="0">
              <a:lnSpc>
                <a:spcPct val="95000"/>
              </a:lnSpc>
              <a:buNone/>
              <a:defRPr sz="9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31766"/>
            <a:ext cx="2984625" cy="477837"/>
          </a:xfrm>
        </p:spPr>
        <p:txBody>
          <a:bodyPr lIns="91440" rIns="91440"/>
          <a:lstStyle>
            <a:lvl1pPr marL="0" indent="0">
              <a:lnSpc>
                <a:spcPct val="95000"/>
              </a:lnSpc>
              <a:buNone/>
              <a:defRPr sz="9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9AD99EC4-3B6E-49D9-9826-7B24DF60DD37}" type="slidenum">
              <a:rPr lang="en-US" smtClean="0"/>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304800" cy="68580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p:nvSpPr>
        <p:spPr>
          <a:xfrm>
            <a:off x="-2501969" y="2"/>
            <a:ext cx="2065241" cy="1431161"/>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1081307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339" y="6083300"/>
            <a:ext cx="2054459" cy="74011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12192000" cy="5984917"/>
          </a:xfrm>
          <a:prstGeom prst="rect">
            <a:avLst/>
          </a:prstGeom>
        </p:spPr>
      </p:pic>
      <p:sp>
        <p:nvSpPr>
          <p:cNvPr id="3" name="Text Placeholder 2"/>
          <p:cNvSpPr>
            <a:spLocks noGrp="1"/>
          </p:cNvSpPr>
          <p:nvPr>
            <p:ph type="body" sz="quarter" idx="10" hasCustomPrompt="1"/>
          </p:nvPr>
        </p:nvSpPr>
        <p:spPr>
          <a:xfrm>
            <a:off x="1" y="-14246"/>
            <a:ext cx="12191999" cy="5999163"/>
          </a:xfrm>
          <a:solidFill>
            <a:schemeClr val="accent2">
              <a:alpha val="90000"/>
            </a:schemeClr>
          </a:solidFill>
        </p:spPr>
        <p:txBody>
          <a:bodyPr lIns="457200" tIns="0" bIns="457200" anchor="ctr"/>
          <a:lstStyle>
            <a:lvl1pPr marL="0" indent="0">
              <a:buNone/>
              <a:defRPr sz="3733"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cstate="screen">
            <a:duotone>
              <a:prstClr val="black"/>
              <a:schemeClr val="tx1">
                <a:lumMod val="50000"/>
                <a:tint val="45000"/>
                <a:satMod val="400000"/>
              </a:schemeClr>
            </a:duotone>
            <a:extLst>
              <a:ext uri="{28A0092B-C50C-407E-A947-70E740481C1C}">
                <a14:useLocalDpi xmlns:a14="http://schemas.microsoft.com/office/drawing/2010/main"/>
              </a:ext>
            </a:extLst>
          </a:blip>
          <a:stretch>
            <a:fillRect/>
          </a:stretch>
        </p:blipFill>
        <p:spPr>
          <a:xfrm>
            <a:off x="360918" y="6434694"/>
            <a:ext cx="3192425" cy="228600"/>
          </a:xfrm>
          <a:prstGeom prst="rect">
            <a:avLst/>
          </a:prstGeom>
        </p:spPr>
      </p:pic>
    </p:spTree>
    <p:extLst>
      <p:ext uri="{BB962C8B-B14F-4D97-AF65-F5344CB8AC3E}">
        <p14:creationId xmlns:p14="http://schemas.microsoft.com/office/powerpoint/2010/main" val="4002171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Break_impact">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a:extLst>
              <a:ext uri="{28A0092B-C50C-407E-A947-70E740481C1C}">
                <a14:useLocalDpi xmlns:a14="http://schemas.microsoft.com/office/drawing/2010/main" val="0"/>
              </a:ext>
            </a:extLst>
          </a:blip>
          <a:srcRect t="6383" b="9259"/>
          <a:stretch/>
        </p:blipFill>
        <p:spPr>
          <a:xfrm>
            <a:off x="-8350" y="0"/>
            <a:ext cx="12208699" cy="6855912"/>
          </a:xfrm>
          <a:prstGeom prst="rect">
            <a:avLst/>
          </a:prstGeom>
        </p:spPr>
      </p:pic>
      <p:sp>
        <p:nvSpPr>
          <p:cNvPr id="3" name="Text Placeholder 2"/>
          <p:cNvSpPr>
            <a:spLocks noGrp="1"/>
          </p:cNvSpPr>
          <p:nvPr>
            <p:ph type="body" sz="quarter" idx="10" hasCustomPrompt="1"/>
          </p:nvPr>
        </p:nvSpPr>
        <p:spPr>
          <a:xfrm>
            <a:off x="2" y="-14245"/>
            <a:ext cx="12191999" cy="6872245"/>
          </a:xfrm>
          <a:solidFill>
            <a:schemeClr val="tx1">
              <a:alpha val="87000"/>
            </a:schemeClr>
          </a:solidFill>
        </p:spPr>
        <p:txBody>
          <a:bodyPr lIns="457200" tIns="0" bIns="457200" anchor="ctr"/>
          <a:lstStyle>
            <a:lvl1pPr marL="0" indent="0">
              <a:buNone/>
              <a:defRPr sz="3733"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0943" y="6496066"/>
            <a:ext cx="918629" cy="246559"/>
          </a:xfrm>
          <a:prstGeom prst="rect">
            <a:avLst/>
          </a:prstGeom>
        </p:spPr>
      </p:pic>
    </p:spTree>
    <p:extLst>
      <p:ext uri="{BB962C8B-B14F-4D97-AF65-F5344CB8AC3E}">
        <p14:creationId xmlns:p14="http://schemas.microsoft.com/office/powerpoint/2010/main" val="2733684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Tree>
    <p:extLst>
      <p:ext uri="{BB962C8B-B14F-4D97-AF65-F5344CB8AC3E}">
        <p14:creationId xmlns:p14="http://schemas.microsoft.com/office/powerpoint/2010/main" val="3808946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87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userDrawn="1"/>
        </p:nvSpPr>
        <p:spPr>
          <a:xfrm>
            <a:off x="2864467" y="1445568"/>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2451984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sub-gray ba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userDrawn="1"/>
        </p:nvSpPr>
        <p:spPr>
          <a:xfrm>
            <a:off x="2864467" y="1445568"/>
            <a:ext cx="184731" cy="461665"/>
          </a:xfrm>
          <a:prstGeom prst="rect">
            <a:avLst/>
          </a:prstGeom>
          <a:noFill/>
        </p:spPr>
        <p:txBody>
          <a:bodyPr wrap="none" rtlCol="0">
            <a:spAutoFit/>
          </a:bodyPr>
          <a:lstStyle/>
          <a:p>
            <a:endParaRPr lang="en-US" sz="2400" dirty="0"/>
          </a:p>
        </p:txBody>
      </p:sp>
      <p:sp>
        <p:nvSpPr>
          <p:cNvPr id="5" name="Rectangle 4"/>
          <p:cNvSpPr/>
          <p:nvPr userDrawn="1"/>
        </p:nvSpPr>
        <p:spPr>
          <a:xfrm>
            <a:off x="304800" y="1858965"/>
            <a:ext cx="11887200" cy="44416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19829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092">
          <p15:clr>
            <a:srgbClr val="FBAE40"/>
          </p15:clr>
        </p15:guide>
        <p15:guide id="2" orient="horz" pos="9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state impact">
    <p:spTree>
      <p:nvGrpSpPr>
        <p:cNvPr id="1" name=""/>
        <p:cNvGrpSpPr/>
        <p:nvPr/>
      </p:nvGrpSpPr>
      <p:grpSpPr>
        <a:xfrm>
          <a:off x="0" y="0"/>
          <a:ext cx="0" cy="0"/>
          <a:chOff x="0" y="0"/>
          <a:chExt cx="0" cy="0"/>
        </a:xfrm>
      </p:grpSpPr>
      <p:sp>
        <p:nvSpPr>
          <p:cNvPr id="5" name="Rectangle 4"/>
          <p:cNvSpPr/>
          <p:nvPr userDrawn="1"/>
        </p:nvSpPr>
        <p:spPr>
          <a:xfrm>
            <a:off x="304800" y="1858965"/>
            <a:ext cx="11887200" cy="44416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Picture Placeholder 12"/>
          <p:cNvSpPr>
            <a:spLocks noGrp="1"/>
          </p:cNvSpPr>
          <p:nvPr>
            <p:ph type="pic" sz="quarter" idx="14"/>
          </p:nvPr>
        </p:nvSpPr>
        <p:spPr>
          <a:xfrm>
            <a:off x="8645723" y="1860359"/>
            <a:ext cx="3546277" cy="2861587"/>
          </a:xfrm>
          <a:solidFill>
            <a:schemeClr val="bg1">
              <a:lumMod val="85000"/>
            </a:schemeClr>
          </a:solidFill>
        </p:spPr>
        <p:txBody>
          <a:bodyPr/>
          <a:lstStyle/>
          <a:p>
            <a:endParaRPr lang="en-US" dirty="0"/>
          </a:p>
        </p:txBody>
      </p:sp>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userDrawn="1"/>
        </p:nvSpPr>
        <p:spPr>
          <a:xfrm>
            <a:off x="2864467" y="1445568"/>
            <a:ext cx="184731" cy="461665"/>
          </a:xfrm>
          <a:prstGeom prst="rect">
            <a:avLst/>
          </a:prstGeom>
          <a:noFill/>
        </p:spPr>
        <p:txBody>
          <a:bodyPr wrap="none" rtlCol="0">
            <a:spAutoFit/>
          </a:bodyPr>
          <a:lstStyle/>
          <a:p>
            <a:endParaRPr lang="en-US" sz="2400" dirty="0"/>
          </a:p>
        </p:txBody>
      </p:sp>
      <p:sp>
        <p:nvSpPr>
          <p:cNvPr id="11" name="Text Placeholder 10"/>
          <p:cNvSpPr>
            <a:spLocks noGrp="1"/>
          </p:cNvSpPr>
          <p:nvPr>
            <p:ph type="body" sz="quarter" idx="13" hasCustomPrompt="1"/>
          </p:nvPr>
        </p:nvSpPr>
        <p:spPr>
          <a:xfrm>
            <a:off x="8645723" y="4721944"/>
            <a:ext cx="3546277" cy="1571429"/>
          </a:xfrm>
          <a:solidFill>
            <a:schemeClr val="bg1">
              <a:lumMod val="85000"/>
            </a:schemeClr>
          </a:solidFill>
          <a:ln>
            <a:noFill/>
          </a:ln>
        </p:spPr>
        <p:txBody>
          <a:bodyPr lIns="182880" tIns="91440" rIns="228600" bIns="91440"/>
          <a:lstStyle>
            <a:lvl1pPr marL="0" indent="0">
              <a:lnSpc>
                <a:spcPct val="110000"/>
              </a:lnSpc>
              <a:buNone/>
              <a:defRPr sz="1333" b="1"/>
            </a:lvl1pPr>
            <a:lvl2pPr marL="378873" indent="0">
              <a:buNone/>
              <a:defRPr sz="1333" b="1"/>
            </a:lvl2pPr>
            <a:lvl3pPr marL="821246" indent="0">
              <a:buNone/>
              <a:defRPr sz="1333" b="1"/>
            </a:lvl3pPr>
            <a:lvl4pPr marL="1221287" indent="0">
              <a:buNone/>
              <a:defRPr sz="1333" b="1"/>
            </a:lvl4pPr>
            <a:lvl5pPr marL="1600160" indent="0">
              <a:buNone/>
              <a:defRPr sz="1333"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Duis</a:t>
            </a:r>
            <a:r>
              <a:rPr lang="en-US" dirty="0"/>
              <a:t> </a:t>
            </a:r>
            <a:r>
              <a:rPr lang="en-US" dirty="0" err="1"/>
              <a:t>lectus</a:t>
            </a:r>
            <a:r>
              <a:rPr lang="en-US" dirty="0"/>
              <a:t> lacus, semper </a:t>
            </a:r>
            <a:r>
              <a:rPr lang="en-US" dirty="0" err="1"/>
              <a:t>eget</a:t>
            </a:r>
            <a:r>
              <a:rPr lang="en-US" dirty="0"/>
              <a:t> </a:t>
            </a:r>
            <a:r>
              <a:rPr lang="en-US" dirty="0" err="1"/>
              <a:t>venenatis</a:t>
            </a:r>
            <a:r>
              <a:rPr lang="en-US" dirty="0"/>
              <a:t> id, </a:t>
            </a:r>
            <a:r>
              <a:rPr lang="en-US" dirty="0" err="1"/>
              <a:t>ultricies</a:t>
            </a:r>
            <a:r>
              <a:rPr lang="en-US" dirty="0"/>
              <a:t> at </a:t>
            </a:r>
            <a:r>
              <a:rPr lang="en-US" dirty="0" err="1"/>
              <a:t>eros</a:t>
            </a:r>
            <a:r>
              <a:rPr lang="en-US" dirty="0"/>
              <a:t>. </a:t>
            </a:r>
            <a:r>
              <a:rPr lang="en-US" dirty="0" err="1"/>
              <a:t>Sed</a:t>
            </a:r>
            <a:r>
              <a:rPr lang="en-US" dirty="0"/>
              <a:t> </a:t>
            </a:r>
            <a:r>
              <a:rPr lang="en-US" dirty="0" err="1"/>
              <a:t>feugiat</a:t>
            </a:r>
            <a:r>
              <a:rPr lang="en-US" dirty="0"/>
              <a:t> quam </a:t>
            </a:r>
            <a:r>
              <a:rPr lang="en-US" dirty="0" err="1"/>
              <a:t>eget</a:t>
            </a:r>
            <a:r>
              <a:rPr lang="en-US" dirty="0"/>
              <a:t> </a:t>
            </a:r>
            <a:r>
              <a:rPr lang="en-US" dirty="0" err="1"/>
              <a:t>risus</a:t>
            </a:r>
            <a:r>
              <a:rPr lang="en-US" dirty="0"/>
              <a:t> </a:t>
            </a:r>
            <a:r>
              <a:rPr lang="en-US" dirty="0" err="1"/>
              <a:t>interdum</a:t>
            </a:r>
            <a:r>
              <a:rPr lang="en-US" dirty="0"/>
              <a:t> </a:t>
            </a:r>
            <a:r>
              <a:rPr lang="en-US" dirty="0" err="1"/>
              <a:t>pharetra</a:t>
            </a:r>
            <a:r>
              <a:rPr lang="en-US" dirty="0"/>
              <a:t>. </a:t>
            </a:r>
          </a:p>
        </p:txBody>
      </p:sp>
      <p:sp>
        <p:nvSpPr>
          <p:cNvPr id="14" name="Text Placeholder 10"/>
          <p:cNvSpPr>
            <a:spLocks noGrp="1"/>
          </p:cNvSpPr>
          <p:nvPr>
            <p:ph type="body" sz="quarter" idx="15" hasCustomPrompt="1"/>
          </p:nvPr>
        </p:nvSpPr>
        <p:spPr>
          <a:xfrm>
            <a:off x="8645723" y="4194778"/>
            <a:ext cx="3546277" cy="528561"/>
          </a:xfrm>
          <a:solidFill>
            <a:schemeClr val="tx1">
              <a:alpha val="70000"/>
            </a:schemeClr>
          </a:solidFill>
          <a:ln>
            <a:noFill/>
          </a:ln>
        </p:spPr>
        <p:txBody>
          <a:bodyPr lIns="182880" tIns="0" rIns="228600" bIns="0" anchor="ctr"/>
          <a:lstStyle>
            <a:lvl1pPr marL="0" indent="0">
              <a:lnSpc>
                <a:spcPct val="90000"/>
              </a:lnSpc>
              <a:buNone/>
              <a:defRPr sz="933" b="0" i="1">
                <a:solidFill>
                  <a:schemeClr val="bg1"/>
                </a:solidFill>
              </a:defRPr>
            </a:lvl1pPr>
            <a:lvl2pPr marL="378873" indent="0">
              <a:buNone/>
              <a:defRPr sz="1333" b="1"/>
            </a:lvl2pPr>
            <a:lvl3pPr marL="821246" indent="0">
              <a:buNone/>
              <a:defRPr sz="1333" b="1"/>
            </a:lvl3pPr>
            <a:lvl4pPr marL="1221287" indent="0">
              <a:buNone/>
              <a:defRPr sz="1333" b="1"/>
            </a:lvl4pPr>
            <a:lvl5pPr marL="1600160" indent="0">
              <a:buNone/>
              <a:defRPr sz="1333"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Duis</a:t>
            </a:r>
            <a:r>
              <a:rPr lang="en-US" dirty="0"/>
              <a:t> </a:t>
            </a:r>
            <a:r>
              <a:rPr lang="en-US" dirty="0" err="1"/>
              <a:t>lectus</a:t>
            </a:r>
            <a:r>
              <a:rPr lang="en-US" dirty="0"/>
              <a:t> lacus,</a:t>
            </a:r>
          </a:p>
        </p:txBody>
      </p:sp>
    </p:spTree>
    <p:extLst>
      <p:ext uri="{BB962C8B-B14F-4D97-AF65-F5344CB8AC3E}">
        <p14:creationId xmlns:p14="http://schemas.microsoft.com/office/powerpoint/2010/main" val="4162020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092">
          <p15:clr>
            <a:srgbClr val="FBAE40"/>
          </p15:clr>
        </p15:guide>
        <p15:guide id="2" orient="horz" pos="9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grey-band">
    <p:spTree>
      <p:nvGrpSpPr>
        <p:cNvPr id="1" name=""/>
        <p:cNvGrpSpPr/>
        <p:nvPr/>
      </p:nvGrpSpPr>
      <p:grpSpPr>
        <a:xfrm>
          <a:off x="0" y="0"/>
          <a:ext cx="0" cy="0"/>
          <a:chOff x="0" y="0"/>
          <a:chExt cx="0" cy="0"/>
        </a:xfrm>
      </p:grpSpPr>
      <p:sp>
        <p:nvSpPr>
          <p:cNvPr id="5" name="Rectangle 4"/>
          <p:cNvSpPr/>
          <p:nvPr userDrawn="1"/>
        </p:nvSpPr>
        <p:spPr>
          <a:xfrm>
            <a:off x="304800" y="1359250"/>
            <a:ext cx="11887200" cy="49413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09602" y="490538"/>
            <a:ext cx="9191255" cy="828948"/>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8808484" y="731441"/>
            <a:ext cx="2220760" cy="499715"/>
          </a:xfrm>
        </p:spPr>
        <p:txBody>
          <a:bodyPr bIns="0" anchor="b">
            <a:noAutofit/>
          </a:bodyPr>
          <a:lstStyle>
            <a:lvl1pPr marL="0" indent="0" algn="r">
              <a:lnSpc>
                <a:spcPct val="90000"/>
              </a:lnSpc>
              <a:spcBef>
                <a:spcPts val="0"/>
              </a:spcBef>
              <a:buNone/>
              <a:defRPr sz="1600" b="1">
                <a:solidFill>
                  <a:schemeClr val="bg1">
                    <a:lumMod val="50000"/>
                  </a:schemeClr>
                </a:solidFill>
              </a:defRPr>
            </a:lvl1pPr>
          </a:lstStyle>
          <a:p>
            <a:r>
              <a:rPr lang="en-US" dirty="0"/>
              <a:t>Slide subtitle optional -  delete as needed</a:t>
            </a:r>
          </a:p>
        </p:txBody>
      </p:sp>
      <p:sp>
        <p:nvSpPr>
          <p:cNvPr id="4" name="TextBox 3"/>
          <p:cNvSpPr txBox="1"/>
          <p:nvPr userDrawn="1"/>
        </p:nvSpPr>
        <p:spPr>
          <a:xfrm>
            <a:off x="2864467" y="1445568"/>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2883323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812">
          <p15:clr>
            <a:srgbClr val="FBAE40"/>
          </p15:clr>
        </p15:guide>
        <p15:guide id="2" pos="52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6004767" y="1699995"/>
            <a:ext cx="5759667"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6" y="1699995"/>
            <a:ext cx="497264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6" y="4080588"/>
            <a:ext cx="497264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7" y="4066957"/>
            <a:ext cx="5759667"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PS-FACILITY">
    <p:spTree>
      <p:nvGrpSpPr>
        <p:cNvPr id="1" name=""/>
        <p:cNvGrpSpPr/>
        <p:nvPr/>
      </p:nvGrpSpPr>
      <p:grpSpPr>
        <a:xfrm>
          <a:off x="0" y="0"/>
          <a:ext cx="0" cy="0"/>
          <a:chOff x="0" y="0"/>
          <a:chExt cx="0" cy="0"/>
        </a:xfrm>
      </p:grpSpPr>
      <p:sp>
        <p:nvSpPr>
          <p:cNvPr id="5" name="Rectangle 4"/>
          <p:cNvSpPr/>
          <p:nvPr userDrawn="1"/>
        </p:nvSpPr>
        <p:spPr>
          <a:xfrm>
            <a:off x="304800" y="1359250"/>
            <a:ext cx="11887200" cy="49413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09602" y="490538"/>
            <a:ext cx="11015329" cy="828948"/>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12893432" y="731441"/>
            <a:ext cx="2220760" cy="499715"/>
          </a:xfrm>
        </p:spPr>
        <p:txBody>
          <a:bodyPr bIns="0" anchor="b">
            <a:noAutofit/>
          </a:bodyPr>
          <a:lstStyle>
            <a:lvl1pPr marL="0" indent="0" algn="r">
              <a:lnSpc>
                <a:spcPct val="90000"/>
              </a:lnSpc>
              <a:spcBef>
                <a:spcPts val="0"/>
              </a:spcBef>
              <a:buNone/>
              <a:defRPr sz="1600" b="1">
                <a:solidFill>
                  <a:srgbClr val="0065A2"/>
                </a:solidFill>
              </a:defRPr>
            </a:lvl1pPr>
          </a:lstStyle>
          <a:p>
            <a:r>
              <a:rPr lang="en-US" dirty="0"/>
              <a:t>Slide subtitle optional -  delete as needed</a:t>
            </a:r>
          </a:p>
        </p:txBody>
      </p:sp>
      <p:sp>
        <p:nvSpPr>
          <p:cNvPr id="4" name="TextBox 3"/>
          <p:cNvSpPr txBox="1"/>
          <p:nvPr userDrawn="1"/>
        </p:nvSpPr>
        <p:spPr>
          <a:xfrm>
            <a:off x="2864467" y="1445568"/>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1315204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812">
          <p15:clr>
            <a:srgbClr val="FBAE40"/>
          </p15:clr>
        </p15:guide>
        <p15:guide id="2" pos="525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grey-ba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1" y="731441"/>
            <a:ext cx="10419643" cy="499715"/>
          </a:xfrm>
        </p:spPr>
        <p:txBody>
          <a:bodyPr bIns="0" anchor="b">
            <a:noAutofit/>
          </a:bodyPr>
          <a:lstStyle>
            <a:lvl1pPr marL="0" indent="0" algn="r">
              <a:lnSpc>
                <a:spcPct val="90000"/>
              </a:lnSpc>
              <a:spcBef>
                <a:spcPts val="0"/>
              </a:spcBef>
              <a:buNone/>
              <a:defRPr sz="1600" b="1">
                <a:solidFill>
                  <a:srgbClr val="0065A2"/>
                </a:solidFill>
              </a:defRPr>
            </a:lvl1pPr>
          </a:lstStyle>
          <a:p>
            <a:r>
              <a:rPr lang="en-US" dirty="0"/>
              <a:t>Slide subtitle optional -  delete as needed</a:t>
            </a:r>
          </a:p>
        </p:txBody>
      </p:sp>
      <p:sp>
        <p:nvSpPr>
          <p:cNvPr id="4" name="TextBox 3"/>
          <p:cNvSpPr txBox="1"/>
          <p:nvPr userDrawn="1"/>
        </p:nvSpPr>
        <p:spPr>
          <a:xfrm>
            <a:off x="2864467" y="1445568"/>
            <a:ext cx="184731" cy="461665"/>
          </a:xfrm>
          <a:prstGeom prst="rect">
            <a:avLst/>
          </a:prstGeom>
          <a:noFill/>
        </p:spPr>
        <p:txBody>
          <a:bodyPr wrap="none" rtlCol="0">
            <a:spAutoFit/>
          </a:bodyPr>
          <a:lstStyle/>
          <a:p>
            <a:endParaRPr lang="en-US" sz="2400" dirty="0"/>
          </a:p>
        </p:txBody>
      </p:sp>
      <p:sp>
        <p:nvSpPr>
          <p:cNvPr id="7" name="Picture Placeholder 4"/>
          <p:cNvSpPr>
            <a:spLocks noGrp="1"/>
          </p:cNvSpPr>
          <p:nvPr>
            <p:ph type="pic" sz="quarter" idx="15" hasCustomPrompt="1"/>
          </p:nvPr>
        </p:nvSpPr>
        <p:spPr>
          <a:xfrm>
            <a:off x="11130845" y="566616"/>
            <a:ext cx="642623" cy="627184"/>
          </a:xfrm>
          <a:noFill/>
        </p:spPr>
        <p:txBody>
          <a:bodyPr tIns="365760"/>
          <a:lstStyle>
            <a:lvl1pPr marL="0" indent="0" algn="ctr">
              <a:buNone/>
              <a:defRPr sz="667" baseline="0"/>
            </a:lvl1pPr>
          </a:lstStyle>
          <a:p>
            <a:r>
              <a:rPr lang="en-US" dirty="0"/>
              <a:t>Click icon to insert an imageE</a:t>
            </a:r>
          </a:p>
        </p:txBody>
      </p:sp>
    </p:spTree>
    <p:extLst>
      <p:ext uri="{BB962C8B-B14F-4D97-AF65-F5344CB8AC3E}">
        <p14:creationId xmlns:p14="http://schemas.microsoft.com/office/powerpoint/2010/main" val="1532376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81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609602" y="1373717"/>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904965"/>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p:cNvSpPr>
            <a:spLocks noGrp="1"/>
          </p:cNvSpPr>
          <p:nvPr>
            <p:ph type="body" sz="quarter" idx="14"/>
          </p:nvPr>
        </p:nvSpPr>
        <p:spPr>
          <a:xfrm>
            <a:off x="6267451" y="1890677"/>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752626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ro-2 colum">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1549401"/>
            <a:ext cx="6242493" cy="4422775"/>
          </a:xfrm>
        </p:spPr>
        <p:txBody>
          <a:bodyPr/>
          <a:lstStyle>
            <a:lvl1pPr marL="0" indent="0">
              <a:buNone/>
              <a:defRPr sz="2400" b="1"/>
            </a:lvl1pPr>
            <a:lvl2pPr marL="378873" indent="0">
              <a:spcBef>
                <a:spcPts val="0"/>
              </a:spcBef>
              <a:buNone/>
              <a:defRPr sz="2400" b="1"/>
            </a:lvl2pPr>
            <a:lvl3pPr marL="664617" indent="0">
              <a:buNone/>
              <a:defRPr sz="2400" b="1"/>
            </a:lvl3pPr>
            <a:lvl4pPr marL="924961" indent="0">
              <a:buNone/>
              <a:defRPr sz="2400" b="1"/>
            </a:lvl4pPr>
            <a:lvl5pPr marL="1217054" indent="0">
              <a:buNone/>
              <a:defRPr sz="24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p:cNvSpPr>
            <a:spLocks noGrp="1"/>
          </p:cNvSpPr>
          <p:nvPr>
            <p:ph type="body" sz="quarter" idx="14"/>
          </p:nvPr>
        </p:nvSpPr>
        <p:spPr>
          <a:xfrm>
            <a:off x="7400259" y="1549401"/>
            <a:ext cx="4231671" cy="4422775"/>
          </a:xfrm>
        </p:spPr>
        <p:txBody>
          <a:bodyPr/>
          <a:lstStyle>
            <a:lvl1pPr marL="0" indent="0">
              <a:buNone/>
              <a:defRPr sz="1467" b="0"/>
            </a:lvl1pPr>
            <a:lvl2pPr marL="378873" indent="0">
              <a:spcBef>
                <a:spcPts val="0"/>
              </a:spcBef>
              <a:buNone/>
              <a:defRPr sz="1467" b="0"/>
            </a:lvl2pPr>
            <a:lvl3pPr marL="664617" indent="0">
              <a:buNone/>
              <a:defRPr sz="1467" b="0"/>
            </a:lvl3pPr>
            <a:lvl4pPr marL="924961" indent="0">
              <a:buNone/>
              <a:defRPr sz="1467" b="0"/>
            </a:lvl4pPr>
            <a:lvl5pPr marL="1217054" indent="0">
              <a:buNone/>
              <a:defRPr sz="146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4131505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73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874730"/>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7" name="Text Placeholder 5"/>
          <p:cNvSpPr>
            <a:spLocks noGrp="1"/>
          </p:cNvSpPr>
          <p:nvPr>
            <p:ph type="body" sz="quarter" idx="12" hasCustomPrompt="1"/>
          </p:nvPr>
        </p:nvSpPr>
        <p:spPr>
          <a:xfrm>
            <a:off x="609602" y="1359249"/>
            <a:ext cx="11163868" cy="499715"/>
          </a:xfrm>
          <a:noFill/>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874730"/>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296973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5791200" y="6473709"/>
            <a:ext cx="609600" cy="182880"/>
          </a:xfrm>
          <a:prstGeom prst="rect">
            <a:avLst/>
          </a:prstGeom>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6004767" y="1890496"/>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8" y="1890495"/>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8" y="4271088"/>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7" y="4257459"/>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160129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5791200" y="6473709"/>
            <a:ext cx="609600" cy="182880"/>
          </a:xfrm>
          <a:prstGeom prst="rect">
            <a:avLst/>
          </a:prstGeom>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4060412" y="1934727"/>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652525" y="1923615"/>
            <a:ext cx="2698328"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4" y="3493608"/>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2" y="13719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507968"/>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649353" y="5076181"/>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5059321"/>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323389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5791200" y="6473709"/>
            <a:ext cx="609600" cy="182880"/>
          </a:xfrm>
          <a:prstGeom prst="rect">
            <a:avLst/>
          </a:prstGeom>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4188849"/>
            <a:ext cx="5486400"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9" y="4188849"/>
            <a:ext cx="5463447"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909541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5791200" y="6473709"/>
            <a:ext cx="609600" cy="182880"/>
          </a:xfrm>
          <a:prstGeom prst="rect">
            <a:avLst/>
          </a:prstGeom>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2" y="1355853"/>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6288287"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8" name="Text Placeholder 7"/>
          <p:cNvSpPr>
            <a:spLocks noGrp="1"/>
          </p:cNvSpPr>
          <p:nvPr>
            <p:ph type="body" sz="quarter" idx="17"/>
          </p:nvPr>
        </p:nvSpPr>
        <p:spPr>
          <a:xfrm>
            <a:off x="635022" y="5912892"/>
            <a:ext cx="5327631" cy="478760"/>
          </a:xfrm>
        </p:spPr>
        <p:txBody>
          <a:bodyPr/>
          <a:lstStyle>
            <a:lvl1pPr marL="0" indent="0">
              <a:buNone/>
              <a:defRPr sz="1600"/>
            </a:lvl1pPr>
          </a:lstStyle>
          <a:p>
            <a:pPr lvl="0"/>
            <a:r>
              <a:rPr lang="en-US"/>
              <a:t>Click to edit Master text styles</a:t>
            </a:r>
          </a:p>
        </p:txBody>
      </p:sp>
      <p:sp>
        <p:nvSpPr>
          <p:cNvPr id="13" name="Text Placeholder 7"/>
          <p:cNvSpPr>
            <a:spLocks noGrp="1"/>
          </p:cNvSpPr>
          <p:nvPr>
            <p:ph type="body" sz="quarter" idx="18"/>
          </p:nvPr>
        </p:nvSpPr>
        <p:spPr>
          <a:xfrm>
            <a:off x="6333721" y="5925592"/>
            <a:ext cx="5327631" cy="478760"/>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832089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5791200" y="6473709"/>
            <a:ext cx="609600" cy="182880"/>
          </a:xfrm>
          <a:prstGeom prst="rect">
            <a:avLst/>
          </a:prstGeom>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651643" y="5475819"/>
            <a:ext cx="5486400"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6288289" y="5475819"/>
            <a:ext cx="5463447"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1"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1146525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4060412" y="1731527"/>
            <a:ext cx="7753216"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52525" y="1720414"/>
            <a:ext cx="2698328"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3" y="3290408"/>
            <a:ext cx="2704676"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304768"/>
            <a:ext cx="7753216"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4"/>
          <p:cNvSpPr>
            <a:spLocks noGrp="1"/>
          </p:cNvSpPr>
          <p:nvPr>
            <p:ph type="pic" sz="quarter" idx="19" hasCustomPrompt="1"/>
          </p:nvPr>
        </p:nvSpPr>
        <p:spPr>
          <a:xfrm>
            <a:off x="649351" y="4872981"/>
            <a:ext cx="2704676"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4856121"/>
            <a:ext cx="7753216"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675246"/>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a:xfrm>
            <a:off x="5791200" y="6473709"/>
            <a:ext cx="609600" cy="182880"/>
          </a:xfrm>
          <a:prstGeom prst="rect">
            <a:avLst/>
          </a:prstGeom>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888617"/>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674467"/>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42554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5791200" y="6473709"/>
            <a:ext cx="609600" cy="182880"/>
          </a:xfrm>
          <a:prstGeom prst="rect">
            <a:avLst/>
          </a:prstGeom>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2" y="1359249"/>
            <a:ext cx="11163868" cy="485427"/>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5"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809112"/>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890093"/>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972867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667">
                <a:solidFill>
                  <a:srgbClr val="000000"/>
                </a:solidFill>
              </a:defRPr>
            </a:lvl1pPr>
            <a:lvl2pPr>
              <a:defRPr sz="2667">
                <a:solidFill>
                  <a:srgbClr val="000000"/>
                </a:solidFill>
              </a:defRPr>
            </a:lvl2pPr>
            <a:lvl3pPr>
              <a:defRPr sz="2667">
                <a:solidFill>
                  <a:srgbClr val="000000"/>
                </a:solidFill>
              </a:defRPr>
            </a:lvl3pPr>
            <a:lvl4pPr>
              <a:defRPr sz="2667">
                <a:solidFill>
                  <a:srgbClr val="000000"/>
                </a:solidFill>
              </a:defRPr>
            </a:lvl4pPr>
            <a:lvl5pPr>
              <a:defRPr sz="2667">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609585" rtl="0" eaLnBrk="1" latinLnBrk="0" hangingPunct="1">
              <a:lnSpc>
                <a:spcPct val="95000"/>
              </a:lnSpc>
              <a:spcBef>
                <a:spcPct val="0"/>
              </a:spcBef>
              <a:buNone/>
              <a:defRPr lang="en-US" sz="3733"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38" y="4169562"/>
            <a:ext cx="2984625" cy="477837"/>
          </a:xfrm>
          <a:noFill/>
        </p:spPr>
        <p:txBody>
          <a:bodyPr lIns="91440" rIns="91440"/>
          <a:lstStyle>
            <a:lvl1pPr marL="0" indent="0">
              <a:lnSpc>
                <a:spcPct val="95000"/>
              </a:lnSpc>
              <a:buNone/>
              <a:defRPr sz="16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7" name="Slide Number Placeholder 6"/>
          <p:cNvSpPr>
            <a:spLocks noGrp="1"/>
          </p:cNvSpPr>
          <p:nvPr>
            <p:ph type="sldNum" sz="quarter" idx="24"/>
          </p:nvPr>
        </p:nvSpPr>
        <p:spPr>
          <a:xfrm>
            <a:off x="5791200" y="6473709"/>
            <a:ext cx="609600" cy="182880"/>
          </a:xfrm>
          <a:prstGeom prst="rect">
            <a:avLst/>
          </a:prstGeom>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609602" y="1359249"/>
            <a:ext cx="11163868" cy="499715"/>
          </a:xfrm>
          <a:ln>
            <a:noFill/>
          </a:ln>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27826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a:xfrm>
            <a:off x="5791200" y="6473709"/>
            <a:ext cx="609600" cy="182880"/>
          </a:xfrm>
          <a:prstGeom prst="rect">
            <a:avLst/>
          </a:prstGeom>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609602" y="1359250"/>
            <a:ext cx="11163868" cy="276999"/>
          </a:xfrm>
          <a:ln>
            <a:noFill/>
          </a:ln>
        </p:spPr>
        <p:txBody>
          <a:bodyPr bIns="0">
            <a:norm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5" name="Picture Placeholder 4"/>
          <p:cNvSpPr>
            <a:spLocks noGrp="1" noChangeAspect="1"/>
          </p:cNvSpPr>
          <p:nvPr>
            <p:ph type="pic" sz="quarter" idx="15" hasCustomPrompt="1"/>
          </p:nvPr>
        </p:nvSpPr>
        <p:spPr>
          <a:xfrm>
            <a:off x="649916"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6549909"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649916"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6003566"/>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6549909"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6007357"/>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Tree>
    <p:extLst>
      <p:ext uri="{BB962C8B-B14F-4D97-AF65-F5344CB8AC3E}">
        <p14:creationId xmlns:p14="http://schemas.microsoft.com/office/powerpoint/2010/main" val="2721811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8901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a:xfrm>
            <a:off x="5791200" y="6473709"/>
            <a:ext cx="609600" cy="182880"/>
          </a:xfrm>
          <a:prstGeom prst="rect">
            <a:avLst/>
          </a:prstGeom>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591431" y="5943817"/>
            <a:ext cx="4948052" cy="320995"/>
          </a:xfrm>
        </p:spPr>
        <p:txBody>
          <a:bodyPr bIns="0" anchor="t" anchorCtr="0"/>
          <a:lstStyle>
            <a:lvl1pPr marL="0" indent="0">
              <a:buNone/>
              <a:defRPr sz="1400" baseline="0"/>
            </a:lvl1pPr>
          </a:lstStyle>
          <a:p>
            <a:pPr lvl="0"/>
            <a:r>
              <a:rPr lang="en-US" dirty="0"/>
              <a:t>Source:</a:t>
            </a:r>
          </a:p>
        </p:txBody>
      </p:sp>
    </p:spTree>
    <p:extLst>
      <p:ext uri="{BB962C8B-B14F-4D97-AF65-F5344CB8AC3E}">
        <p14:creationId xmlns:p14="http://schemas.microsoft.com/office/powerpoint/2010/main" val="21431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339" y="6083300"/>
            <a:ext cx="2054459" cy="74011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12192000" cy="5984917"/>
          </a:xfrm>
          <a:prstGeom prst="rect">
            <a:avLst/>
          </a:prstGeom>
        </p:spPr>
      </p:pic>
      <p:sp>
        <p:nvSpPr>
          <p:cNvPr id="8" name="Text Placeholder 2"/>
          <p:cNvSpPr>
            <a:spLocks noGrp="1"/>
          </p:cNvSpPr>
          <p:nvPr>
            <p:ph type="body" sz="quarter" idx="10" hasCustomPrompt="1"/>
          </p:nvPr>
        </p:nvSpPr>
        <p:spPr>
          <a:xfrm>
            <a:off x="1" y="-14246"/>
            <a:ext cx="12191999" cy="5999163"/>
          </a:xfrm>
          <a:solidFill>
            <a:schemeClr val="accent2">
              <a:alpha val="90000"/>
            </a:schemeClr>
          </a:solidFill>
        </p:spPr>
        <p:txBody>
          <a:bodyPr lIns="457200" tIns="0" bIns="457200" anchor="ctr"/>
          <a:lstStyle>
            <a:lvl1pPr marL="0" indent="0">
              <a:buNone/>
              <a:defRPr sz="3733" b="1" cap="all" baseline="0">
                <a:solidFill>
                  <a:schemeClr val="bg1"/>
                </a:solidFill>
              </a:defRPr>
            </a:lvl1pPr>
          </a:lstStyle>
          <a:p>
            <a:pPr lvl="0"/>
            <a:r>
              <a:rPr lang="en-US" dirty="0"/>
              <a:t>Type in closing statement</a:t>
            </a:r>
          </a:p>
        </p:txBody>
      </p:sp>
      <p:sp>
        <p:nvSpPr>
          <p:cNvPr id="9" name="TextBox 8"/>
          <p:cNvSpPr txBox="1"/>
          <p:nvPr userDrawn="1"/>
        </p:nvSpPr>
        <p:spPr>
          <a:xfrm>
            <a:off x="-1321339" y="-2421176"/>
            <a:ext cx="5042667" cy="2103461"/>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closing statement (optional): </a:t>
            </a:r>
          </a:p>
          <a:p>
            <a:endParaRPr lang="en-US" sz="1867" b="1" baseline="0" dirty="0">
              <a:solidFill>
                <a:schemeClr val="bg1"/>
              </a:solidFill>
            </a:endParaRPr>
          </a:p>
          <a:p>
            <a:pPr lvl="0"/>
            <a:r>
              <a:rPr lang="en-US" sz="1867" b="1" dirty="0">
                <a:solidFill>
                  <a:schemeClr val="bg1"/>
                </a:solidFill>
              </a:rPr>
              <a:t>WE START WITH YES.</a:t>
            </a:r>
          </a:p>
          <a:p>
            <a:pPr lvl="0">
              <a:spcAft>
                <a:spcPts val="1600"/>
              </a:spcAft>
            </a:pPr>
            <a:r>
              <a:rPr lang="en-US" sz="1867" b="1" dirty="0">
                <a:solidFill>
                  <a:schemeClr val="bg1"/>
                </a:solidFill>
              </a:rPr>
              <a:t>AND END WITH THANK YOU.</a:t>
            </a:r>
          </a:p>
          <a:p>
            <a:pPr lvl="0"/>
            <a:r>
              <a:rPr lang="en-US" sz="1867" b="1" dirty="0">
                <a:solidFill>
                  <a:schemeClr val="bg1"/>
                </a:solidFill>
              </a:rPr>
              <a:t>DO YOU HAVE ANY BIG QUESTIONS?</a:t>
            </a:r>
            <a:endParaRPr lang="en-US" sz="1867" dirty="0">
              <a:solidFill>
                <a:schemeClr val="bg1"/>
              </a:solidFill>
            </a:endParaRPr>
          </a:p>
          <a:p>
            <a:endParaRPr lang="en-US" sz="2400" dirty="0">
              <a:solidFill>
                <a:schemeClr val="bg1"/>
              </a:solidFill>
            </a:endParaRPr>
          </a:p>
        </p:txBody>
      </p:sp>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30645"/>
          <a:stretch/>
        </p:blipFill>
        <p:spPr>
          <a:xfrm>
            <a:off x="486834" y="6261927"/>
            <a:ext cx="2850557" cy="338747"/>
          </a:xfrm>
          <a:prstGeom prst="rect">
            <a:avLst/>
          </a:prstGeom>
        </p:spPr>
      </p:pic>
    </p:spTree>
    <p:extLst>
      <p:ext uri="{BB962C8B-B14F-4D97-AF65-F5344CB8AC3E}">
        <p14:creationId xmlns:p14="http://schemas.microsoft.com/office/powerpoint/2010/main" val="1319595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09602" y="515940"/>
            <a:ext cx="11163868"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1326668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69752" y="544589"/>
            <a:ext cx="2382461" cy="85827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tx2"/>
          </a:solidFill>
        </p:spPr>
        <p:txBody>
          <a:bodyPr bIns="0" anchor="b"/>
          <a:lstStyle>
            <a:lvl1pPr marL="0" indent="0">
              <a:buNone/>
              <a:defRPr sz="133"/>
            </a:lvl1pPr>
          </a:lstStyle>
          <a:p>
            <a:pPr lvl="0"/>
            <a:r>
              <a:rPr lang="en-US" dirty="0"/>
              <a:t>  </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358552" y="-1972722"/>
            <a:ext cx="4670533" cy="1323632"/>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line of text (optional): </a:t>
            </a:r>
          </a:p>
          <a:p>
            <a:endParaRPr lang="en-US" sz="1867" b="1" baseline="0" dirty="0">
              <a:solidFill>
                <a:schemeClr val="bg1"/>
              </a:solidFill>
            </a:endParaRPr>
          </a:p>
          <a:p>
            <a:r>
              <a:rPr lang="en-US" sz="1867" b="1" baseline="0" dirty="0">
                <a:solidFill>
                  <a:schemeClr val="bg1"/>
                </a:solidFill>
              </a:rPr>
              <a:t>WE START WITH YES.</a:t>
            </a:r>
            <a:endParaRPr lang="en-US" sz="1867"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759093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6060003"/>
            <a:ext cx="2076449" cy="74803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33"/>
            </a:lvl1pPr>
          </a:lstStyle>
          <a:p>
            <a:r>
              <a:rPr lang="en-US" dirty="0"/>
              <a:t> </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chemeClr val="bg1"/>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tx2"/>
          </a:solidFill>
        </p:spPr>
        <p:txBody>
          <a:bodyPr bIns="0" anchor="b"/>
          <a:lstStyle>
            <a:lvl1pPr marL="0" indent="0">
              <a:buNone/>
              <a:defRPr sz="133"/>
            </a:lvl1pPr>
          </a:lstStyle>
          <a:p>
            <a:pPr lvl="0"/>
            <a:r>
              <a:rPr lang="en-US" dirty="0"/>
              <a:t>  </a:t>
            </a:r>
          </a:p>
        </p:txBody>
      </p:sp>
      <p:sp>
        <p:nvSpPr>
          <p:cNvPr id="155" name="TextBox 154"/>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552454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3998350"/>
            <a:ext cx="54864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7" y="3998350"/>
            <a:ext cx="5463447"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6999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6999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109775"/>
            <a:ext cx="2076449" cy="748036"/>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945566"/>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5323001"/>
            <a:ext cx="3590495" cy="746723"/>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4556496"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3733"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3"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tx2"/>
          </a:solidFill>
        </p:spPr>
        <p:txBody>
          <a:bodyPr bIns="0" anchor="b"/>
          <a:lstStyle>
            <a:lvl1pPr marL="0" indent="0">
              <a:buNone/>
              <a:defRPr sz="133"/>
            </a:lvl1pPr>
          </a:lstStyle>
          <a:p>
            <a:pPr lvl="0"/>
            <a:r>
              <a:rPr lang="en-US" dirty="0"/>
              <a:t>  </a:t>
            </a:r>
          </a:p>
        </p:txBody>
      </p:sp>
      <p:sp>
        <p:nvSpPr>
          <p:cNvPr id="186" name="TextBox 185"/>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333" b="1" cap="all" baseline="0">
                <a:solidFill>
                  <a:schemeClr val="tx1"/>
                </a:solidFill>
              </a:defRPr>
            </a:lvl1pPr>
          </a:lstStyle>
          <a:p>
            <a:r>
              <a:rPr lang="en-US" sz="1333" b="0" cap="all" dirty="0">
                <a:solidFill>
                  <a:srgbClr val="000000"/>
                </a:solidFill>
              </a:rPr>
              <a:t>Type in Name of </a:t>
            </a:r>
            <a:r>
              <a:rPr lang="en-US" sz="1333" b="0" cap="all" dirty="0" err="1">
                <a:solidFill>
                  <a:srgbClr val="000000"/>
                </a:solidFill>
              </a:rPr>
              <a:t>fACILITY</a:t>
            </a:r>
            <a:r>
              <a:rPr lang="en-US" sz="1333" b="0" cap="all" dirty="0">
                <a:solidFill>
                  <a:srgbClr val="000000"/>
                </a:solidFill>
              </a:rPr>
              <a:t>, division, group, program or </a:t>
            </a:r>
            <a:r>
              <a:rPr lang="en-US" sz="1333" dirty="0">
                <a:solidFill>
                  <a:srgbClr val="000000"/>
                </a:solidFill>
              </a:rPr>
              <a:t>www.anl.gov</a:t>
            </a:r>
          </a:p>
        </p:txBody>
      </p:sp>
    </p:spTree>
    <p:extLst>
      <p:ext uri="{BB962C8B-B14F-4D97-AF65-F5344CB8AC3E}">
        <p14:creationId xmlns:p14="http://schemas.microsoft.com/office/powerpoint/2010/main" val="3745819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227511"/>
            <a:ext cx="2076449" cy="748036"/>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5" y="110360"/>
            <a:ext cx="9034837" cy="1119235"/>
          </a:xfrm>
        </p:spPr>
        <p:txBody>
          <a:bodyPr lIns="0" rIns="91440" anchor="b">
            <a:normAutofit/>
          </a:bodyPr>
          <a:lstStyle>
            <a:lvl1pPr>
              <a:defRPr sz="3733"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tx2"/>
          </a:solidFill>
        </p:spPr>
        <p:txBody>
          <a:bodyPr bIns="0" anchor="b"/>
          <a:lstStyle>
            <a:lvl1pPr marL="0" indent="0">
              <a:buNone/>
              <a:defRPr sz="133"/>
            </a:lvl1pPr>
          </a:lstStyle>
          <a:p>
            <a:pPr lvl="0"/>
            <a:r>
              <a:rPr lang="en-US" dirty="0"/>
              <a:t>  </a:t>
            </a:r>
          </a:p>
        </p:txBody>
      </p:sp>
      <p:sp>
        <p:nvSpPr>
          <p:cNvPr id="153" name="TextBox 15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417910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7" y="9304"/>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5"/>
            <a:ext cx="11094720" cy="1373592"/>
          </a:xfrm>
        </p:spPr>
        <p:txBody>
          <a:bodyPr lIns="0" anchor="t"/>
          <a:lstStyle>
            <a:lvl1pPr>
              <a:defRPr sz="32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a:xfrm>
            <a:off x="5791200" y="6473709"/>
            <a:ext cx="6096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3"/>
            <a:ext cx="304800" cy="6858000"/>
          </a:xfrm>
          <a:solidFill>
            <a:schemeClr val="tx2"/>
          </a:solidFill>
        </p:spPr>
        <p:txBody>
          <a:bodyPr bIns="0" anchor="b"/>
          <a:lstStyle>
            <a:lvl1pPr marL="0" indent="0">
              <a:buNone/>
              <a:defRPr sz="133"/>
            </a:lvl1pPr>
          </a:lstStyle>
          <a:p>
            <a:pPr lvl="0"/>
            <a:r>
              <a:rPr lang="en-US" dirty="0"/>
              <a:t>  </a:t>
            </a:r>
          </a:p>
        </p:txBody>
      </p:sp>
      <p:sp>
        <p:nvSpPr>
          <p:cNvPr id="9" name="TextBox 8"/>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132304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90837" y="-1"/>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53384"/>
            <a:ext cx="11565467" cy="787099"/>
          </a:xfrm>
        </p:spPr>
        <p:txBody>
          <a:bodyPr lIns="0"/>
          <a:lstStyle>
            <a:lvl1pPr>
              <a:defRPr sz="3733"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a:xfrm>
            <a:off x="5791200" y="6473709"/>
            <a:ext cx="6096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3"/>
            <a:ext cx="304800" cy="6858000"/>
          </a:xfrm>
          <a:solidFill>
            <a:schemeClr val="tx2"/>
          </a:solidFill>
        </p:spPr>
        <p:txBody>
          <a:bodyPr bIns="0" anchor="b"/>
          <a:lstStyle>
            <a:lvl1pPr marL="0" indent="0">
              <a:buNone/>
              <a:defRPr sz="133"/>
            </a:lvl1pPr>
          </a:lstStyle>
          <a:p>
            <a:pPr lvl="0"/>
            <a:r>
              <a:rPr lang="en-US" dirty="0"/>
              <a:t>  </a:t>
            </a:r>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041937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1"/>
            <a:ext cx="5974080" cy="3663951"/>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1"/>
            <a:ext cx="5974080" cy="3663951"/>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40684"/>
            <a:ext cx="11565467" cy="787099"/>
          </a:xfrm>
        </p:spPr>
        <p:txBody>
          <a:bodyPr lIns="0"/>
          <a:lstStyle>
            <a:lvl1pPr>
              <a:defRPr sz="3733"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626534" y="51788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a:xfrm>
            <a:off x="5791200" y="6473709"/>
            <a:ext cx="6096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3"/>
            <a:ext cx="304800" cy="6858000"/>
          </a:xfrm>
          <a:solidFill>
            <a:schemeClr val="tx2"/>
          </a:solidFill>
        </p:spPr>
        <p:txBody>
          <a:bodyPr bIns="0" anchor="b"/>
          <a:lstStyle>
            <a:lvl1pPr marL="0" indent="0">
              <a:buNone/>
              <a:defRPr sz="133"/>
            </a:lvl1pPr>
          </a:lstStyle>
          <a:p>
            <a:pPr lvl="0"/>
            <a:r>
              <a:rPr lang="en-US" dirty="0"/>
              <a:t>  </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012381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626533" y="4353384"/>
            <a:ext cx="11565467" cy="787099"/>
          </a:xfrm>
        </p:spPr>
        <p:txBody>
          <a:bodyPr lIns="0"/>
          <a:lstStyle>
            <a:lvl1pPr>
              <a:defRPr sz="3733"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a:xfrm>
            <a:off x="5791200" y="6473709"/>
            <a:ext cx="6096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3"/>
            <a:ext cx="304800" cy="6858000"/>
          </a:xfrm>
          <a:solidFill>
            <a:schemeClr val="tx2"/>
          </a:solidFill>
        </p:spPr>
        <p:txBody>
          <a:bodyPr bIns="0" anchor="b"/>
          <a:lstStyle>
            <a:lvl1pPr marL="0" indent="0">
              <a:buNone/>
              <a:defRPr sz="133"/>
            </a:lvl1pPr>
          </a:lstStyle>
          <a:p>
            <a:pPr lvl="0"/>
            <a:r>
              <a:rPr lang="en-US" dirty="0"/>
              <a:t>  </a:t>
            </a:r>
          </a:p>
        </p:txBody>
      </p:sp>
      <p:sp>
        <p:nvSpPr>
          <p:cNvPr id="13" name="TextBox 1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530049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6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a:xfrm>
            <a:off x="5791200" y="6473709"/>
            <a:ext cx="6096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304800" cy="6858000"/>
          </a:xfrm>
          <a:solidFill>
            <a:schemeClr val="tx2"/>
          </a:solidFill>
        </p:spPr>
        <p:txBody>
          <a:bodyPr bIns="0" anchor="b"/>
          <a:lstStyle>
            <a:lvl1pPr marL="0" indent="0">
              <a:buNone/>
              <a:defRPr sz="133"/>
            </a:lvl1pPr>
          </a:lstStyle>
          <a:p>
            <a:pPr lvl="0"/>
            <a:r>
              <a:rPr lang="en-US" dirty="0"/>
              <a:t>  </a:t>
            </a:r>
          </a:p>
        </p:txBody>
      </p:sp>
      <p:sp>
        <p:nvSpPr>
          <p:cNvPr id="21" name="TextBox 2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404018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6"/>
            <a:ext cx="54864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7" y="1699996"/>
            <a:ext cx="54864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p:cNvSpPr>
            <a:spLocks noGrp="1"/>
          </p:cNvSpPr>
          <p:nvPr>
            <p:ph type="pic" sz="quarter" idx="15" hasCustomPrompt="1"/>
          </p:nvPr>
        </p:nvSpPr>
        <p:spPr>
          <a:xfrm>
            <a:off x="618861" y="34373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4373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2501970" y="0"/>
            <a:ext cx="2065241" cy="2523768"/>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8" name="Text Placeholder 7"/>
          <p:cNvSpPr>
            <a:spLocks noGrp="1"/>
          </p:cNvSpPr>
          <p:nvPr>
            <p:ph type="body" sz="quarter" idx="17"/>
          </p:nvPr>
        </p:nvSpPr>
        <p:spPr>
          <a:xfrm>
            <a:off x="635021" y="5735092"/>
            <a:ext cx="5327631" cy="568438"/>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6333719" y="5735092"/>
            <a:ext cx="5327631" cy="568438"/>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5.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microsoft.com/office/2007/relationships/hdphoto" Target="../media/hdphoto1.wdp"/><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image" Target="../media/image12.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image" Target="../media/image11.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theme" Target="../theme/theme3.xml"/><Relationship Id="rId8" Type="http://schemas.openxmlformats.org/officeDocument/2006/relationships/slideLayout" Target="../slideLayouts/slideLayout60.xml"/><Relationship Id="rId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C:\Users\amiesen\Desktop\anlrgbpptlogo.png"/>
          <p:cNvPicPr>
            <a:picLocks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0694881" y="6436887"/>
            <a:ext cx="777240" cy="2834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09601" y="2746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1" y="1699996"/>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304800" cy="68580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dirty="0">
              <a:solidFill>
                <a:schemeClr val="accent1"/>
              </a:solidFill>
            </a:endParaRPr>
          </a:p>
        </p:txBody>
      </p:sp>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2746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2" y="1699998"/>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750">
                <a:solidFill>
                  <a:schemeClr val="bg1">
                    <a:lumMod val="50000"/>
                  </a:schemeClr>
                </a:solidFill>
              </a:defRPr>
            </a:lvl1pPr>
          </a:lstStyle>
          <a:p>
            <a:fld id="{9AD99EC4-3B6E-49D9-9826-7B24DF60DD37}" type="slidenum">
              <a:rPr lang="en-US" smtClean="0"/>
              <a:t>‹#›</a:t>
            </a:fld>
            <a:endParaRPr lang="en-US" dirty="0"/>
          </a:p>
        </p:txBody>
      </p:sp>
      <p:sp>
        <p:nvSpPr>
          <p:cNvPr id="49" name="Rectangle 48"/>
          <p:cNvSpPr/>
          <p:nvPr/>
        </p:nvSpPr>
        <p:spPr>
          <a:xfrm>
            <a:off x="0" y="-2"/>
            <a:ext cx="304800" cy="6858002"/>
          </a:xfrm>
          <a:prstGeom prst="rect">
            <a:avLst/>
          </a:prstGeom>
          <a:solidFill>
            <a:schemeClr val="accent1"/>
          </a:solidFill>
          <a:ln>
            <a:noFill/>
          </a:ln>
        </p:spPr>
        <p:txBody>
          <a:bodyPr vert="horz" wrap="square" lIns="68580" tIns="34290" rIns="68580" bIns="0" numCol="1" anchor="b" anchorCtr="0" compatLnSpc="1">
            <a:prstTxWarp prst="textNoShape">
              <a:avLst/>
            </a:prstTxWarp>
          </a:bodyPr>
          <a:lstStyle/>
          <a:p>
            <a:pPr lvl="0"/>
            <a:endParaRPr lang="en-US" sz="100" dirty="0">
              <a:solidFill>
                <a:schemeClr val="accent1"/>
              </a:solidFill>
            </a:endParaRPr>
          </a:p>
        </p:txBody>
      </p:sp>
      <p:pic>
        <p:nvPicPr>
          <p:cNvPr id="8" name="Picture 2" descr="C:\Users\amiesen\Desktop\anlrgbpptlogo.png"/>
          <p:cNvPicPr>
            <a:picLocks noChangeArrowheads="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10871898" y="6473709"/>
            <a:ext cx="777240" cy="28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12806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342900" rtl="0" eaLnBrk="1" latinLnBrk="0" hangingPunct="1">
        <a:lnSpc>
          <a:spcPct val="95000"/>
        </a:lnSpc>
        <a:spcBef>
          <a:spcPct val="0"/>
        </a:spcBef>
        <a:buNone/>
        <a:defRPr sz="2100" b="1" i="0" kern="1200" cap="all" baseline="0">
          <a:solidFill>
            <a:schemeClr val="tx1">
              <a:lumMod val="50000"/>
            </a:schemeClr>
          </a:solidFill>
          <a:latin typeface="+mj-lt"/>
          <a:ea typeface="+mj-ea"/>
          <a:cs typeface="+mj-cs"/>
        </a:defRPr>
      </a:lvl1pPr>
    </p:titleStyle>
    <p:bodyStyle>
      <a:lvl1pPr marL="129779" indent="-129779" algn="l" defTabSz="342900" rtl="0" eaLnBrk="1" latinLnBrk="0" hangingPunct="1">
        <a:spcBef>
          <a:spcPts val="450"/>
        </a:spcBef>
        <a:spcAft>
          <a:spcPts val="0"/>
        </a:spcAft>
        <a:buFont typeface="Wingdings" pitchFamily="2" charset="2"/>
        <a:buChar char="§"/>
        <a:defRPr sz="1350" kern="1200" baseline="0">
          <a:solidFill>
            <a:schemeClr val="tx1">
              <a:lumMod val="50000"/>
            </a:schemeClr>
          </a:solidFill>
          <a:latin typeface="+mn-lt"/>
          <a:ea typeface="+mn-ea"/>
          <a:cs typeface="+mn-cs"/>
        </a:defRPr>
      </a:lvl1pPr>
      <a:lvl2pPr marL="390525" indent="-177404" algn="l" defTabSz="342900" rtl="0" eaLnBrk="1" latinLnBrk="0" hangingPunct="1">
        <a:spcBef>
          <a:spcPts val="0"/>
        </a:spcBef>
        <a:spcAft>
          <a:spcPts val="0"/>
        </a:spcAft>
        <a:buFont typeface="Arial"/>
        <a:buChar char="–"/>
        <a:defRPr sz="1350" kern="1200">
          <a:solidFill>
            <a:schemeClr val="tx1">
              <a:lumMod val="50000"/>
            </a:schemeClr>
          </a:solidFill>
          <a:latin typeface="+mn-lt"/>
          <a:ea typeface="+mn-ea"/>
          <a:cs typeface="+mn-cs"/>
        </a:defRPr>
      </a:lvl2pPr>
      <a:lvl3pPr marL="602456" indent="-140494" algn="l" defTabSz="342900" rtl="0" eaLnBrk="1" latinLnBrk="0" hangingPunct="1">
        <a:spcBef>
          <a:spcPts val="0"/>
        </a:spcBef>
        <a:spcAft>
          <a:spcPts val="0"/>
        </a:spcAft>
        <a:buFont typeface="Arial"/>
        <a:buChar char="•"/>
        <a:defRPr sz="1350" kern="1200">
          <a:solidFill>
            <a:schemeClr val="tx1">
              <a:lumMod val="50000"/>
            </a:schemeClr>
          </a:solidFill>
          <a:latin typeface="+mn-lt"/>
          <a:ea typeface="+mn-ea"/>
          <a:cs typeface="+mn-cs"/>
        </a:defRPr>
      </a:lvl3pPr>
      <a:lvl4pPr marL="815579" indent="-128588" algn="l" defTabSz="342900" rtl="0" eaLnBrk="1" latinLnBrk="0" hangingPunct="1">
        <a:spcBef>
          <a:spcPts val="0"/>
        </a:spcBef>
        <a:spcAft>
          <a:spcPts val="0"/>
        </a:spcAft>
        <a:buFont typeface="Arial"/>
        <a:buChar char="–"/>
        <a:defRPr sz="1200" kern="1200">
          <a:solidFill>
            <a:schemeClr val="tx1">
              <a:lumMod val="50000"/>
            </a:schemeClr>
          </a:solidFill>
          <a:latin typeface="+mn-lt"/>
          <a:ea typeface="+mn-ea"/>
          <a:cs typeface="+mn-cs"/>
        </a:defRPr>
      </a:lvl4pPr>
      <a:lvl5pPr marL="1028700" indent="-128588" algn="l" defTabSz="342900" rtl="0" eaLnBrk="1" latinLnBrk="0" hangingPunct="1">
        <a:spcBef>
          <a:spcPts val="0"/>
        </a:spcBef>
        <a:spcAft>
          <a:spcPts val="0"/>
        </a:spcAft>
        <a:buFont typeface="Arial"/>
        <a:buChar char="»"/>
        <a:defRPr sz="1200" kern="1200">
          <a:solidFill>
            <a:schemeClr val="tx1">
              <a:lumMod val="50000"/>
            </a:schemeClr>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815320" y="6399991"/>
            <a:ext cx="786857" cy="28346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Rectangle 48"/>
          <p:cNvSpPr/>
          <p:nvPr/>
        </p:nvSpPr>
        <p:spPr>
          <a:xfrm>
            <a:off x="0" y="-3"/>
            <a:ext cx="304800" cy="6858003"/>
          </a:xfrm>
          <a:prstGeom prst="rect">
            <a:avLst/>
          </a:prstGeom>
          <a:solidFill>
            <a:schemeClr val="tx2"/>
          </a:solidFill>
          <a:ln>
            <a:noFill/>
          </a:ln>
        </p:spPr>
        <p:txBody>
          <a:bodyPr vert="horz" wrap="square" lIns="121920" tIns="60960" rIns="121920" bIns="0" numCol="1" anchor="b" anchorCtr="0" compatLnSpc="1">
            <a:prstTxWarp prst="textNoShape">
              <a:avLst/>
            </a:prstTxWarp>
          </a:bodyPr>
          <a:lstStyle/>
          <a:p>
            <a:pPr lvl="0"/>
            <a:endParaRPr lang="en-US" sz="133" dirty="0">
              <a:solidFill>
                <a:schemeClr val="accent1"/>
              </a:solidFill>
            </a:endParaRPr>
          </a:p>
        </p:txBody>
      </p:sp>
      <p:pic>
        <p:nvPicPr>
          <p:cNvPr id="8" name="Picture 7"/>
          <p:cNvPicPr>
            <a:picLocks noChangeAspect="1"/>
          </p:cNvPicPr>
          <p:nvPr userDrawn="1"/>
        </p:nvPicPr>
        <p:blipFill>
          <a:blip r:embed="rId37" cstate="screen">
            <a:duotone>
              <a:prstClr val="black"/>
              <a:schemeClr val="tx1">
                <a:lumMod val="50000"/>
                <a:tint val="45000"/>
                <a:satMod val="400000"/>
              </a:schemeClr>
            </a:duotone>
            <a:extLst>
              <a:ext uri="{BEBA8EAE-BF5A-486C-A8C5-ECC9F3942E4B}">
                <a14:imgProps xmlns:a14="http://schemas.microsoft.com/office/drawing/2010/main">
                  <a14:imgLayer r:embed="rId38">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609602" y="6500575"/>
            <a:ext cx="2553940" cy="182880"/>
          </a:xfrm>
          <a:prstGeom prst="rect">
            <a:avLst/>
          </a:prstGeom>
        </p:spPr>
      </p:pic>
    </p:spTree>
    <p:extLst>
      <p:ext uri="{BB962C8B-B14F-4D97-AF65-F5344CB8AC3E}">
        <p14:creationId xmlns:p14="http://schemas.microsoft.com/office/powerpoint/2010/main" val="272059161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19617" y="1689100"/>
            <a:ext cx="10348383" cy="2706624"/>
          </a:xfrm>
        </p:spPr>
        <p:txBody>
          <a:bodyPr/>
          <a:lstStyle/>
          <a:p>
            <a:r>
              <a:rPr lang="en-US" dirty="0"/>
              <a:t>Writing a specific aims</a:t>
            </a:r>
            <a:br>
              <a:rPr lang="en-US" dirty="0"/>
            </a:br>
            <a:r>
              <a:rPr lang="en-US" dirty="0"/>
              <a:t>page</a:t>
            </a:r>
          </a:p>
        </p:txBody>
      </p:sp>
      <p:sp>
        <p:nvSpPr>
          <p:cNvPr id="13" name="Text Placeholder 12"/>
          <p:cNvSpPr>
            <a:spLocks noGrp="1"/>
          </p:cNvSpPr>
          <p:nvPr>
            <p:ph type="body" sz="quarter" idx="12"/>
          </p:nvPr>
        </p:nvSpPr>
        <p:spPr/>
        <p:txBody>
          <a:bodyPr/>
          <a:lstStyle/>
          <a:p>
            <a:endParaRPr lang="en-US" dirty="0"/>
          </a:p>
        </p:txBody>
      </p:sp>
      <p:sp>
        <p:nvSpPr>
          <p:cNvPr id="8" name="Text Placeholder 14"/>
          <p:cNvSpPr>
            <a:spLocks noGrp="1"/>
          </p:cNvSpPr>
          <p:nvPr>
            <p:ph type="body" sz="quarter" idx="17"/>
          </p:nvPr>
        </p:nvSpPr>
        <p:spPr>
          <a:xfrm>
            <a:off x="671513" y="5425956"/>
            <a:ext cx="1806642" cy="393700"/>
          </a:xfrm>
        </p:spPr>
        <p:txBody>
          <a:bodyPr>
            <a:normAutofit/>
          </a:bodyPr>
          <a:lstStyle/>
          <a:p>
            <a:r>
              <a:rPr lang="en-US" sz="1600" dirty="0"/>
              <a:t>January 9, 2021</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8" t="18419" r="9723" b="30025"/>
          <a:stretch/>
        </p:blipFill>
        <p:spPr>
          <a:xfrm>
            <a:off x="6522720" y="1679211"/>
            <a:ext cx="5669280" cy="2716513"/>
          </a:xfrm>
          <a:prstGeom prst="rect">
            <a:avLst/>
          </a:prstGeom>
        </p:spPr>
      </p:pic>
    </p:spTree>
    <p:extLst>
      <p:ext uri="{BB962C8B-B14F-4D97-AF65-F5344CB8AC3E}">
        <p14:creationId xmlns:p14="http://schemas.microsoft.com/office/powerpoint/2010/main" val="4220490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28293"/>
            <a:ext cx="11163868" cy="618215"/>
          </a:xfrm>
        </p:spPr>
        <p:txBody>
          <a:bodyPr/>
          <a:lstStyle/>
          <a:p>
            <a:r>
              <a:rPr lang="en-US" dirty="0"/>
              <a:t>Scientific Article Format</a:t>
            </a:r>
            <a:endParaRPr lang="en-US" sz="2800" dirty="0"/>
          </a:p>
        </p:txBody>
      </p:sp>
      <p:sp>
        <p:nvSpPr>
          <p:cNvPr id="3" name="Content Placeholder 2"/>
          <p:cNvSpPr>
            <a:spLocks noGrp="1"/>
          </p:cNvSpPr>
          <p:nvPr>
            <p:ph idx="1"/>
          </p:nvPr>
        </p:nvSpPr>
        <p:spPr>
          <a:xfrm>
            <a:off x="609600" y="2197567"/>
            <a:ext cx="3645877" cy="3596692"/>
          </a:xfrm>
        </p:spPr>
        <p:txBody>
          <a:bodyPr/>
          <a:lstStyle/>
          <a:p>
            <a:pPr marL="0" indent="0" algn="ctr">
              <a:buNone/>
            </a:pPr>
            <a:r>
              <a:rPr lang="en-US" sz="2400" b="1" u="sng" dirty="0"/>
              <a:t>ORDER</a:t>
            </a:r>
          </a:p>
          <a:p>
            <a:pPr marL="457200" indent="-457200">
              <a:buAutoNum type="arabicPeriod"/>
            </a:pPr>
            <a:r>
              <a:rPr lang="en-US" sz="2400" dirty="0"/>
              <a:t>Abstract</a:t>
            </a:r>
          </a:p>
          <a:p>
            <a:pPr marL="457200" indent="-457200">
              <a:buAutoNum type="arabicPeriod"/>
            </a:pPr>
            <a:r>
              <a:rPr lang="en-US" sz="2400" dirty="0"/>
              <a:t>Introduction</a:t>
            </a:r>
          </a:p>
          <a:p>
            <a:pPr marL="457200" indent="-457200">
              <a:buAutoNum type="arabicPeriod"/>
            </a:pPr>
            <a:r>
              <a:rPr lang="en-US" sz="2400" dirty="0"/>
              <a:t>Skim Methods/Results</a:t>
            </a:r>
          </a:p>
          <a:p>
            <a:pPr marL="457200" indent="-457200">
              <a:buAutoNum type="arabicPeriod"/>
            </a:pPr>
            <a:r>
              <a:rPr lang="en-US" sz="2400" dirty="0"/>
              <a:t>Discussion</a:t>
            </a:r>
          </a:p>
          <a:p>
            <a:pPr marL="457200" indent="-457200">
              <a:buAutoNum type="arabicPeriod"/>
            </a:pPr>
            <a:r>
              <a:rPr lang="en-US" sz="2400" dirty="0"/>
              <a:t>Read Methods/Results</a:t>
            </a:r>
          </a:p>
          <a:p>
            <a:pPr marL="284162" lvl="1" indent="0">
              <a:buNone/>
            </a:pPr>
            <a:endParaRPr lang="en-US" sz="2400" dirty="0"/>
          </a:p>
        </p:txBody>
      </p:sp>
      <p:sp>
        <p:nvSpPr>
          <p:cNvPr id="12" name="Content Placeholder 2"/>
          <p:cNvSpPr txBox="1">
            <a:spLocks/>
          </p:cNvSpPr>
          <p:nvPr/>
        </p:nvSpPr>
        <p:spPr>
          <a:xfrm>
            <a:off x="6213951" y="1509132"/>
            <a:ext cx="4876800" cy="1965051"/>
          </a:xfrm>
          <a:prstGeom prst="rect">
            <a:avLst/>
          </a:prstGeom>
        </p:spPr>
        <p:txBody>
          <a:bodyPr vert="horz" lIns="0" tIns="0" rIns="0" bIns="6096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endParaRPr lang="en-US" sz="2133" dirty="0"/>
          </a:p>
          <a:p>
            <a:pPr marL="0" indent="0">
              <a:buNone/>
            </a:pPr>
            <a:br>
              <a:rPr lang="en-US" sz="2133" dirty="0"/>
            </a:br>
            <a:endParaRPr lang="en-US" sz="2133" dirty="0"/>
          </a:p>
        </p:txBody>
      </p:sp>
      <p:pic>
        <p:nvPicPr>
          <p:cNvPr id="1028" name="Picture 4" descr="Research Methods in Psychological Science | Reading Assignment:  Communicating Science | Top Hat">
            <a:extLst>
              <a:ext uri="{FF2B5EF4-FFF2-40B4-BE49-F238E27FC236}">
                <a16:creationId xmlns:a16="http://schemas.microsoft.com/office/drawing/2014/main" id="{8049D49D-118A-9247-9311-AE465B3C6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599" y="132373"/>
            <a:ext cx="5003800"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73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4936DC-6C64-0843-B4F0-17D367784A5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561953" y="34131"/>
            <a:ext cx="5068093" cy="6789737"/>
          </a:xfrm>
          <a:prstGeom prst="rect">
            <a:avLst/>
          </a:prstGeom>
          <a:noFill/>
        </p:spPr>
      </p:pic>
      <p:sp>
        <p:nvSpPr>
          <p:cNvPr id="4" name="Slide Number Placeholder 3" hidden="1">
            <a:extLst>
              <a:ext uri="{FF2B5EF4-FFF2-40B4-BE49-F238E27FC236}">
                <a16:creationId xmlns:a16="http://schemas.microsoft.com/office/drawing/2014/main" id="{487E3547-0C24-CC4D-8555-5D3AB289B21A}"/>
              </a:ext>
            </a:extLst>
          </p:cNvPr>
          <p:cNvSpPr>
            <a:spLocks noGrp="1"/>
          </p:cNvSpPr>
          <p:nvPr>
            <p:ph type="sldNum" sz="quarter" idx="13"/>
          </p:nvPr>
        </p:nvSpPr>
        <p:spPr/>
        <p:txBody>
          <a:bodyPr/>
          <a:lstStyle/>
          <a:p>
            <a:pPr>
              <a:spcAft>
                <a:spcPts val="600"/>
              </a:spcAft>
            </a:pPr>
            <a:fld id="{AEFAAC5A-9C4F-4278-920D-DF2BAB595749}" type="slidenum">
              <a:rPr lang="en-US" smtClean="0"/>
              <a:pPr>
                <a:spcAft>
                  <a:spcPts val="600"/>
                </a:spcAft>
              </a:pPr>
              <a:t>3</a:t>
            </a:fld>
            <a:endParaRPr lang="en-US"/>
          </a:p>
        </p:txBody>
      </p:sp>
    </p:spTree>
    <p:extLst>
      <p:ext uri="{BB962C8B-B14F-4D97-AF65-F5344CB8AC3E}">
        <p14:creationId xmlns:p14="http://schemas.microsoft.com/office/powerpoint/2010/main" val="4281731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39E9-0128-3D47-A688-5E00EB0FD6F8}"/>
              </a:ext>
            </a:extLst>
          </p:cNvPr>
          <p:cNvSpPr>
            <a:spLocks noGrp="1"/>
          </p:cNvSpPr>
          <p:nvPr>
            <p:ph type="title"/>
          </p:nvPr>
        </p:nvSpPr>
        <p:spPr/>
        <p:txBody>
          <a:bodyPr/>
          <a:lstStyle/>
          <a:p>
            <a:r>
              <a:rPr lang="en-US" dirty="0"/>
              <a:t>Why start with a specific aims page</a:t>
            </a:r>
          </a:p>
        </p:txBody>
      </p:sp>
      <p:sp>
        <p:nvSpPr>
          <p:cNvPr id="3" name="Content Placeholder 2">
            <a:extLst>
              <a:ext uri="{FF2B5EF4-FFF2-40B4-BE49-F238E27FC236}">
                <a16:creationId xmlns:a16="http://schemas.microsoft.com/office/drawing/2014/main" id="{E94615F7-9FBC-154F-B143-27955352EAB3}"/>
              </a:ext>
            </a:extLst>
          </p:cNvPr>
          <p:cNvSpPr>
            <a:spLocks noGrp="1"/>
          </p:cNvSpPr>
          <p:nvPr>
            <p:ph idx="1"/>
          </p:nvPr>
        </p:nvSpPr>
        <p:spPr>
          <a:xfrm>
            <a:off x="609601" y="1699995"/>
            <a:ext cx="5873261" cy="4422776"/>
          </a:xfrm>
        </p:spPr>
        <p:txBody>
          <a:bodyPr/>
          <a:lstStyle/>
          <a:p>
            <a:r>
              <a:rPr lang="en-US" dirty="0"/>
              <a:t>A specific aims page is </a:t>
            </a:r>
            <a:r>
              <a:rPr lang="en-US" b="1" dirty="0"/>
              <a:t>THE MOST CRITICAL </a:t>
            </a:r>
            <a:r>
              <a:rPr lang="en-US" dirty="0"/>
              <a:t>part of any scientific project. It is a combination of persuasive writing and science married together in one page. A specific aims page does the following:</a:t>
            </a:r>
          </a:p>
          <a:p>
            <a:pPr marL="0" indent="0">
              <a:buNone/>
            </a:pPr>
            <a:endParaRPr lang="en-US" dirty="0"/>
          </a:p>
          <a:p>
            <a:pPr lvl="1"/>
            <a:r>
              <a:rPr lang="en-US" dirty="0"/>
              <a:t>Demonstrates a problem, a gap in current knowledge, and suggests a solution</a:t>
            </a:r>
          </a:p>
          <a:p>
            <a:pPr lvl="1"/>
            <a:r>
              <a:rPr lang="en-US" dirty="0"/>
              <a:t>Aims that work toward a defended solution and reveal the impact of the proposal on the problem, the field, and future research</a:t>
            </a:r>
          </a:p>
          <a:p>
            <a:pPr lvl="1"/>
            <a:r>
              <a:rPr lang="en-US" dirty="0"/>
              <a:t>Creates easily understood rationale and methodology in laymen’s terms</a:t>
            </a:r>
          </a:p>
        </p:txBody>
      </p:sp>
      <p:sp>
        <p:nvSpPr>
          <p:cNvPr id="5" name="Slide Number Placeholder 4">
            <a:extLst>
              <a:ext uri="{FF2B5EF4-FFF2-40B4-BE49-F238E27FC236}">
                <a16:creationId xmlns:a16="http://schemas.microsoft.com/office/drawing/2014/main" id="{5FF093D4-72D4-DF41-97B8-14DDBA1D2C06}"/>
              </a:ext>
            </a:extLst>
          </p:cNvPr>
          <p:cNvSpPr>
            <a:spLocks noGrp="1"/>
          </p:cNvSpPr>
          <p:nvPr>
            <p:ph type="sldNum" sz="quarter" idx="13"/>
          </p:nvPr>
        </p:nvSpPr>
        <p:spPr/>
        <p:txBody>
          <a:bodyPr/>
          <a:lstStyle/>
          <a:p>
            <a:fld id="{AEFAAC5A-9C4F-4278-920D-DF2BAB595749}" type="slidenum">
              <a:rPr lang="en-US" smtClean="0"/>
              <a:pPr/>
              <a:t>4</a:t>
            </a:fld>
            <a:endParaRPr lang="en-US" dirty="0"/>
          </a:p>
        </p:txBody>
      </p:sp>
      <p:pic>
        <p:nvPicPr>
          <p:cNvPr id="6" name="Picture 5">
            <a:extLst>
              <a:ext uri="{FF2B5EF4-FFF2-40B4-BE49-F238E27FC236}">
                <a16:creationId xmlns:a16="http://schemas.microsoft.com/office/drawing/2014/main" id="{6E6A7D6A-3F91-E342-BA63-7DEC6B313CE1}"/>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7397261" y="1699995"/>
            <a:ext cx="2897462" cy="4422776"/>
          </a:xfrm>
          <a:prstGeom prst="rect">
            <a:avLst/>
          </a:prstGeom>
          <a:noFill/>
        </p:spPr>
      </p:pic>
    </p:spTree>
    <p:extLst>
      <p:ext uri="{BB962C8B-B14F-4D97-AF65-F5344CB8AC3E}">
        <p14:creationId xmlns:p14="http://schemas.microsoft.com/office/powerpoint/2010/main" val="3854417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C091-9227-524F-8992-68A380FE5332}"/>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F120493B-D649-B348-86F3-A8C837E4FC79}"/>
              </a:ext>
            </a:extLst>
          </p:cNvPr>
          <p:cNvSpPr>
            <a:spLocks noGrp="1"/>
          </p:cNvSpPr>
          <p:nvPr>
            <p:ph idx="1"/>
          </p:nvPr>
        </p:nvSpPr>
        <p:spPr>
          <a:xfrm>
            <a:off x="609601" y="1699995"/>
            <a:ext cx="6506307" cy="4422776"/>
          </a:xfrm>
        </p:spPr>
        <p:txBody>
          <a:bodyPr/>
          <a:lstStyle/>
          <a:p>
            <a:pPr marL="0" indent="0">
              <a:buNone/>
            </a:pPr>
            <a:r>
              <a:rPr lang="en-US" dirty="0">
                <a:highlight>
                  <a:srgbClr val="00FFFF"/>
                </a:highlight>
              </a:rPr>
              <a:t>The gut microbiome has been commonly linked to chronic diseases such as obesity, diabetes, systemic immune and inflammatory response, which is often driven by the host’s lifestyle such as exercise</a:t>
            </a:r>
            <a:r>
              <a:rPr lang="en-US" dirty="0"/>
              <a:t>. </a:t>
            </a:r>
            <a:r>
              <a:rPr lang="en-US" dirty="0">
                <a:highlight>
                  <a:srgbClr val="00FF00"/>
                </a:highlight>
              </a:rPr>
              <a:t>Within the gut microbiome, short-chain fatty acid producers (termed the “</a:t>
            </a:r>
            <a:r>
              <a:rPr lang="en-US" dirty="0" err="1">
                <a:highlight>
                  <a:srgbClr val="00FF00"/>
                </a:highlight>
              </a:rPr>
              <a:t>sBiome</a:t>
            </a:r>
            <a:r>
              <a:rPr lang="en-US" dirty="0">
                <a:highlight>
                  <a:srgbClr val="00FF00"/>
                </a:highlight>
              </a:rPr>
              <a:t>”) largely influence host systems and their metabolic pathways. Recent literature has demonstrated that </a:t>
            </a:r>
            <a:r>
              <a:rPr lang="en-US" dirty="0" err="1">
                <a:highlight>
                  <a:srgbClr val="00FF00"/>
                </a:highlight>
              </a:rPr>
              <a:t>sBiome</a:t>
            </a:r>
            <a:r>
              <a:rPr lang="en-US" dirty="0">
                <a:highlight>
                  <a:srgbClr val="00FF00"/>
                </a:highlight>
              </a:rPr>
              <a:t> proportions within the gut microbiome are strongly correlated to exercise activity and host fitness. </a:t>
            </a:r>
            <a:r>
              <a:rPr lang="en-US" dirty="0">
                <a:highlight>
                  <a:srgbClr val="FF00FF"/>
                </a:highlight>
              </a:rPr>
              <a:t>One plausible theory is that the </a:t>
            </a:r>
            <a:r>
              <a:rPr lang="en-US" dirty="0" err="1">
                <a:highlight>
                  <a:srgbClr val="FF00FF"/>
                </a:highlight>
              </a:rPr>
              <a:t>sBiome</a:t>
            </a:r>
            <a:r>
              <a:rPr lang="en-US" dirty="0">
                <a:highlight>
                  <a:srgbClr val="FF00FF"/>
                </a:highlight>
              </a:rPr>
              <a:t> counteracts inflammatory expression in the gastrointestinal tract resulting in continued gut homeostasis during exercise. However, the mechanism that governs host-microbe interactions and the increase of the </a:t>
            </a:r>
            <a:r>
              <a:rPr lang="en-US" dirty="0" err="1">
                <a:highlight>
                  <a:srgbClr val="FF00FF"/>
                </a:highlight>
              </a:rPr>
              <a:t>sBiome</a:t>
            </a:r>
            <a:r>
              <a:rPr lang="en-US" dirty="0">
                <a:highlight>
                  <a:srgbClr val="FF00FF"/>
                </a:highlight>
              </a:rPr>
              <a:t> during/following exercise is poorly defined</a:t>
            </a:r>
            <a:r>
              <a:rPr lang="en-US" dirty="0"/>
              <a:t>. </a:t>
            </a:r>
            <a:r>
              <a:rPr lang="en-US" dirty="0">
                <a:highlight>
                  <a:srgbClr val="FFFF00"/>
                </a:highlight>
              </a:rPr>
              <a:t>Here, we will test the extent to which the </a:t>
            </a:r>
            <a:r>
              <a:rPr lang="en-US" dirty="0" err="1">
                <a:highlight>
                  <a:srgbClr val="FFFF00"/>
                </a:highlight>
              </a:rPr>
              <a:t>sBiome</a:t>
            </a:r>
            <a:r>
              <a:rPr lang="en-US" dirty="0">
                <a:highlight>
                  <a:srgbClr val="FFFF00"/>
                </a:highlight>
              </a:rPr>
              <a:t> mitigates exercise-induced inflammation across varying levels of physical fitness and the magnitude to which the </a:t>
            </a:r>
            <a:r>
              <a:rPr lang="en-US" dirty="0" err="1">
                <a:highlight>
                  <a:srgbClr val="FFFF00"/>
                </a:highlight>
              </a:rPr>
              <a:t>sBiome</a:t>
            </a:r>
            <a:r>
              <a:rPr lang="en-US" dirty="0">
                <a:highlight>
                  <a:srgbClr val="FFFF00"/>
                </a:highlight>
              </a:rPr>
              <a:t> can improve exercise capacity when transplanted into another host</a:t>
            </a:r>
            <a:r>
              <a:rPr lang="en-US" dirty="0"/>
              <a:t>. </a:t>
            </a:r>
          </a:p>
          <a:p>
            <a:endParaRPr lang="en-US" dirty="0"/>
          </a:p>
        </p:txBody>
      </p:sp>
      <p:sp>
        <p:nvSpPr>
          <p:cNvPr id="5" name="Slide Number Placeholder 4">
            <a:extLst>
              <a:ext uri="{FF2B5EF4-FFF2-40B4-BE49-F238E27FC236}">
                <a16:creationId xmlns:a16="http://schemas.microsoft.com/office/drawing/2014/main" id="{36D31B22-E22C-2B4F-BE40-0506C5E67E0B}"/>
              </a:ext>
            </a:extLst>
          </p:cNvPr>
          <p:cNvSpPr>
            <a:spLocks noGrp="1"/>
          </p:cNvSpPr>
          <p:nvPr>
            <p:ph type="sldNum" sz="quarter" idx="13"/>
          </p:nvPr>
        </p:nvSpPr>
        <p:spPr/>
        <p:txBody>
          <a:bodyPr/>
          <a:lstStyle/>
          <a:p>
            <a:fld id="{AEFAAC5A-9C4F-4278-920D-DF2BAB595749}" type="slidenum">
              <a:rPr lang="en-US" smtClean="0"/>
              <a:pPr/>
              <a:t>5</a:t>
            </a:fld>
            <a:endParaRPr lang="en-US" dirty="0"/>
          </a:p>
        </p:txBody>
      </p:sp>
      <p:sp>
        <p:nvSpPr>
          <p:cNvPr id="6" name="TextBox 5">
            <a:extLst>
              <a:ext uri="{FF2B5EF4-FFF2-40B4-BE49-F238E27FC236}">
                <a16:creationId xmlns:a16="http://schemas.microsoft.com/office/drawing/2014/main" id="{DD38D7CA-00FF-9D49-801D-B1B843D3C181}"/>
              </a:ext>
            </a:extLst>
          </p:cNvPr>
          <p:cNvSpPr txBox="1"/>
          <p:nvPr/>
        </p:nvSpPr>
        <p:spPr>
          <a:xfrm>
            <a:off x="8499230" y="1840523"/>
            <a:ext cx="2463110" cy="369332"/>
          </a:xfrm>
          <a:prstGeom prst="rect">
            <a:avLst/>
          </a:prstGeom>
          <a:noFill/>
        </p:spPr>
        <p:txBody>
          <a:bodyPr wrap="none" rtlCol="0">
            <a:spAutoFit/>
          </a:bodyPr>
          <a:lstStyle/>
          <a:p>
            <a:r>
              <a:rPr lang="en-US" dirty="0">
                <a:highlight>
                  <a:srgbClr val="00FFFF"/>
                </a:highlight>
              </a:rPr>
              <a:t>IMPACT STATEMENT</a:t>
            </a:r>
          </a:p>
        </p:txBody>
      </p:sp>
      <p:sp>
        <p:nvSpPr>
          <p:cNvPr id="7" name="TextBox 6">
            <a:extLst>
              <a:ext uri="{FF2B5EF4-FFF2-40B4-BE49-F238E27FC236}">
                <a16:creationId xmlns:a16="http://schemas.microsoft.com/office/drawing/2014/main" id="{03558D0C-A7AA-784B-8226-15EA78084F14}"/>
              </a:ext>
            </a:extLst>
          </p:cNvPr>
          <p:cNvSpPr txBox="1"/>
          <p:nvPr/>
        </p:nvSpPr>
        <p:spPr>
          <a:xfrm>
            <a:off x="8159425" y="2946792"/>
            <a:ext cx="3142720" cy="369332"/>
          </a:xfrm>
          <a:prstGeom prst="rect">
            <a:avLst/>
          </a:prstGeom>
          <a:noFill/>
        </p:spPr>
        <p:txBody>
          <a:bodyPr wrap="none" rtlCol="0">
            <a:spAutoFit/>
          </a:bodyPr>
          <a:lstStyle/>
          <a:p>
            <a:r>
              <a:rPr lang="en-US" dirty="0">
                <a:highlight>
                  <a:srgbClr val="00FF00"/>
                </a:highlight>
              </a:rPr>
              <a:t>TARGETED BACKGROUND</a:t>
            </a:r>
          </a:p>
        </p:txBody>
      </p:sp>
      <p:sp>
        <p:nvSpPr>
          <p:cNvPr id="8" name="TextBox 7">
            <a:extLst>
              <a:ext uri="{FF2B5EF4-FFF2-40B4-BE49-F238E27FC236}">
                <a16:creationId xmlns:a16="http://schemas.microsoft.com/office/drawing/2014/main" id="{7ED22BB7-5623-354A-BA2D-26DD987AE44E}"/>
              </a:ext>
            </a:extLst>
          </p:cNvPr>
          <p:cNvSpPr txBox="1"/>
          <p:nvPr/>
        </p:nvSpPr>
        <p:spPr>
          <a:xfrm>
            <a:off x="8871094" y="4396154"/>
            <a:ext cx="1719381" cy="369332"/>
          </a:xfrm>
          <a:prstGeom prst="rect">
            <a:avLst/>
          </a:prstGeom>
          <a:noFill/>
        </p:spPr>
        <p:txBody>
          <a:bodyPr wrap="none" rtlCol="0">
            <a:spAutoFit/>
          </a:bodyPr>
          <a:lstStyle/>
          <a:p>
            <a:r>
              <a:rPr lang="en-US" dirty="0">
                <a:highlight>
                  <a:srgbClr val="FF00FF"/>
                </a:highlight>
              </a:rPr>
              <a:t>THEORY/LINK</a:t>
            </a:r>
          </a:p>
        </p:txBody>
      </p:sp>
      <p:sp>
        <p:nvSpPr>
          <p:cNvPr id="9" name="TextBox 8">
            <a:extLst>
              <a:ext uri="{FF2B5EF4-FFF2-40B4-BE49-F238E27FC236}">
                <a16:creationId xmlns:a16="http://schemas.microsoft.com/office/drawing/2014/main" id="{A516F30C-D94F-4149-93F6-85845A29016C}"/>
              </a:ext>
            </a:extLst>
          </p:cNvPr>
          <p:cNvSpPr txBox="1"/>
          <p:nvPr/>
        </p:nvSpPr>
        <p:spPr>
          <a:xfrm>
            <a:off x="8894657" y="5660850"/>
            <a:ext cx="1672253" cy="369332"/>
          </a:xfrm>
          <a:prstGeom prst="rect">
            <a:avLst/>
          </a:prstGeom>
          <a:noFill/>
        </p:spPr>
        <p:txBody>
          <a:bodyPr wrap="none" rtlCol="0">
            <a:spAutoFit/>
          </a:bodyPr>
          <a:lstStyle/>
          <a:p>
            <a:r>
              <a:rPr lang="en-US" dirty="0">
                <a:highlight>
                  <a:srgbClr val="FFFF00"/>
                </a:highlight>
              </a:rPr>
              <a:t>HYPOTHESIS</a:t>
            </a:r>
          </a:p>
        </p:txBody>
      </p:sp>
    </p:spTree>
    <p:extLst>
      <p:ext uri="{BB962C8B-B14F-4D97-AF65-F5344CB8AC3E}">
        <p14:creationId xmlns:p14="http://schemas.microsoft.com/office/powerpoint/2010/main" val="3320908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C091-9227-524F-8992-68A380FE5332}"/>
              </a:ext>
            </a:extLst>
          </p:cNvPr>
          <p:cNvSpPr>
            <a:spLocks noGrp="1"/>
          </p:cNvSpPr>
          <p:nvPr>
            <p:ph type="title"/>
          </p:nvPr>
        </p:nvSpPr>
        <p:spPr/>
        <p:txBody>
          <a:bodyPr/>
          <a:lstStyle/>
          <a:p>
            <a:r>
              <a:rPr lang="en-US" dirty="0"/>
              <a:t>SIGNIFICANCE</a:t>
            </a:r>
          </a:p>
        </p:txBody>
      </p:sp>
      <p:sp>
        <p:nvSpPr>
          <p:cNvPr id="3" name="Content Placeholder 2">
            <a:extLst>
              <a:ext uri="{FF2B5EF4-FFF2-40B4-BE49-F238E27FC236}">
                <a16:creationId xmlns:a16="http://schemas.microsoft.com/office/drawing/2014/main" id="{F120493B-D649-B348-86F3-A8C837E4FC79}"/>
              </a:ext>
            </a:extLst>
          </p:cNvPr>
          <p:cNvSpPr>
            <a:spLocks noGrp="1"/>
          </p:cNvSpPr>
          <p:nvPr>
            <p:ph idx="1"/>
          </p:nvPr>
        </p:nvSpPr>
        <p:spPr>
          <a:xfrm>
            <a:off x="609601" y="1324857"/>
            <a:ext cx="8261493" cy="4422776"/>
          </a:xfrm>
        </p:spPr>
        <p:txBody>
          <a:bodyPr/>
          <a:lstStyle/>
          <a:p>
            <a:pPr marL="0" indent="0">
              <a:buNone/>
            </a:pPr>
            <a:r>
              <a:rPr lang="en-US" dirty="0">
                <a:highlight>
                  <a:srgbClr val="FFFF00"/>
                </a:highlight>
              </a:rPr>
              <a:t>Our previous research demonstrated that exercise induces compositional and functional changes in the </a:t>
            </a:r>
            <a:r>
              <a:rPr lang="en-US" dirty="0" err="1">
                <a:highlight>
                  <a:srgbClr val="FFFF00"/>
                </a:highlight>
              </a:rPr>
              <a:t>sBiome</a:t>
            </a:r>
            <a:r>
              <a:rPr lang="en-US" dirty="0">
                <a:highlight>
                  <a:srgbClr val="FFFF00"/>
                </a:highlight>
              </a:rPr>
              <a:t>, and that these changes are dependent on the initial state of body composition and contingent on sustained exercise (1). Furthermore, </a:t>
            </a:r>
            <a:r>
              <a:rPr lang="en-US" dirty="0" err="1">
                <a:highlight>
                  <a:srgbClr val="FFFF00"/>
                </a:highlight>
              </a:rPr>
              <a:t>sBiome</a:t>
            </a:r>
            <a:r>
              <a:rPr lang="en-US" dirty="0">
                <a:highlight>
                  <a:srgbClr val="FFFF00"/>
                </a:highlight>
              </a:rPr>
              <a:t> proportions are directly correlated to changes in energy expenditure via exercise prior to a detectable change in body composition (2). This preliminary data highlights the importance of defining the manner in which gut microbiome modulate cardiorespiratory fitness, body composition, and host metabolism – all of which are influenced by energy expenditure. </a:t>
            </a:r>
            <a:r>
              <a:rPr lang="en-US" dirty="0">
                <a:highlight>
                  <a:srgbClr val="00FF00"/>
                </a:highlight>
              </a:rPr>
              <a:t>Our working postulate is that biomarkers of anti- and pro-inflammation in the gut, i.e. IL-6 and IL-10, are the causal link between the </a:t>
            </a:r>
            <a:r>
              <a:rPr lang="en-US" dirty="0" err="1">
                <a:highlight>
                  <a:srgbClr val="00FF00"/>
                </a:highlight>
              </a:rPr>
              <a:t>sBiome</a:t>
            </a:r>
            <a:r>
              <a:rPr lang="en-US" dirty="0">
                <a:highlight>
                  <a:srgbClr val="00FF00"/>
                </a:highlight>
              </a:rPr>
              <a:t> and exercise. For example, increases in exercise are directly correlated to increases in gut anti-inflammatory biomarkers thereby decreasing immune activation and increasing protein synthesis, which could consequently improve muscle strength, training adaptations, and cardiorespiratory fitness. Based on our preliminary data and literature, we hypothesize that the </a:t>
            </a:r>
            <a:r>
              <a:rPr lang="en-US" b="1" u="sng" dirty="0" err="1">
                <a:highlight>
                  <a:srgbClr val="00FF00"/>
                </a:highlight>
              </a:rPr>
              <a:t>sBiome</a:t>
            </a:r>
            <a:r>
              <a:rPr lang="en-US" b="1" u="sng" dirty="0">
                <a:highlight>
                  <a:srgbClr val="00FF00"/>
                </a:highlight>
              </a:rPr>
              <a:t> is directly responsible for increased protein synthesis, energy availability, and anti-inflammatory consequences of physical fitness.</a:t>
            </a:r>
            <a:r>
              <a:rPr lang="en-US" b="1" u="sng" dirty="0"/>
              <a:t> </a:t>
            </a:r>
            <a:endParaRPr lang="en-US" dirty="0"/>
          </a:p>
        </p:txBody>
      </p:sp>
      <p:sp>
        <p:nvSpPr>
          <p:cNvPr id="5" name="Slide Number Placeholder 4">
            <a:extLst>
              <a:ext uri="{FF2B5EF4-FFF2-40B4-BE49-F238E27FC236}">
                <a16:creationId xmlns:a16="http://schemas.microsoft.com/office/drawing/2014/main" id="{36D31B22-E22C-2B4F-BE40-0506C5E67E0B}"/>
              </a:ext>
            </a:extLst>
          </p:cNvPr>
          <p:cNvSpPr>
            <a:spLocks noGrp="1"/>
          </p:cNvSpPr>
          <p:nvPr>
            <p:ph type="sldNum" sz="quarter" idx="13"/>
          </p:nvPr>
        </p:nvSpPr>
        <p:spPr/>
        <p:txBody>
          <a:bodyPr/>
          <a:lstStyle/>
          <a:p>
            <a:fld id="{AEFAAC5A-9C4F-4278-920D-DF2BAB595749}" type="slidenum">
              <a:rPr lang="en-US" smtClean="0"/>
              <a:pPr/>
              <a:t>6</a:t>
            </a:fld>
            <a:endParaRPr lang="en-US" dirty="0"/>
          </a:p>
        </p:txBody>
      </p:sp>
      <p:sp>
        <p:nvSpPr>
          <p:cNvPr id="4" name="TextBox 3">
            <a:extLst>
              <a:ext uri="{FF2B5EF4-FFF2-40B4-BE49-F238E27FC236}">
                <a16:creationId xmlns:a16="http://schemas.microsoft.com/office/drawing/2014/main" id="{006494F5-E289-D548-9BA7-7D8896C52FDB}"/>
              </a:ext>
            </a:extLst>
          </p:cNvPr>
          <p:cNvSpPr txBox="1"/>
          <p:nvPr/>
        </p:nvSpPr>
        <p:spPr>
          <a:xfrm>
            <a:off x="9437077" y="2051538"/>
            <a:ext cx="1885966" cy="369332"/>
          </a:xfrm>
          <a:prstGeom prst="rect">
            <a:avLst/>
          </a:prstGeom>
          <a:noFill/>
        </p:spPr>
        <p:txBody>
          <a:bodyPr wrap="none" rtlCol="0">
            <a:spAutoFit/>
          </a:bodyPr>
          <a:lstStyle/>
          <a:p>
            <a:r>
              <a:rPr lang="en-US" dirty="0">
                <a:highlight>
                  <a:srgbClr val="FFFF00"/>
                </a:highlight>
              </a:rPr>
              <a:t>JUSTIFICATION</a:t>
            </a:r>
          </a:p>
        </p:txBody>
      </p:sp>
      <p:sp>
        <p:nvSpPr>
          <p:cNvPr id="10" name="TextBox 9">
            <a:extLst>
              <a:ext uri="{FF2B5EF4-FFF2-40B4-BE49-F238E27FC236}">
                <a16:creationId xmlns:a16="http://schemas.microsoft.com/office/drawing/2014/main" id="{41C323D5-8DCD-B244-A639-1171C21B79C5}"/>
              </a:ext>
            </a:extLst>
          </p:cNvPr>
          <p:cNvSpPr txBox="1"/>
          <p:nvPr/>
        </p:nvSpPr>
        <p:spPr>
          <a:xfrm>
            <a:off x="9640114" y="4355069"/>
            <a:ext cx="1479892" cy="369332"/>
          </a:xfrm>
          <a:prstGeom prst="rect">
            <a:avLst/>
          </a:prstGeom>
          <a:noFill/>
        </p:spPr>
        <p:txBody>
          <a:bodyPr wrap="none" rtlCol="0">
            <a:spAutoFit/>
          </a:bodyPr>
          <a:lstStyle/>
          <a:p>
            <a:r>
              <a:rPr lang="en-US" dirty="0">
                <a:highlight>
                  <a:srgbClr val="00FF00"/>
                </a:highlight>
              </a:rPr>
              <a:t>APPROACH</a:t>
            </a:r>
          </a:p>
        </p:txBody>
      </p:sp>
    </p:spTree>
    <p:extLst>
      <p:ext uri="{BB962C8B-B14F-4D97-AF65-F5344CB8AC3E}">
        <p14:creationId xmlns:p14="http://schemas.microsoft.com/office/powerpoint/2010/main" val="1604646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C091-9227-524F-8992-68A380FE5332}"/>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F120493B-D649-B348-86F3-A8C837E4FC79}"/>
              </a:ext>
            </a:extLst>
          </p:cNvPr>
          <p:cNvSpPr>
            <a:spLocks noGrp="1"/>
          </p:cNvSpPr>
          <p:nvPr>
            <p:ph idx="1"/>
          </p:nvPr>
        </p:nvSpPr>
        <p:spPr>
          <a:xfrm>
            <a:off x="609601" y="1324857"/>
            <a:ext cx="6424245" cy="4422776"/>
          </a:xfrm>
        </p:spPr>
        <p:txBody>
          <a:bodyPr/>
          <a:lstStyle/>
          <a:p>
            <a:pPr marL="0" indent="0">
              <a:buNone/>
            </a:pPr>
            <a:r>
              <a:rPr lang="en-US" dirty="0">
                <a:highlight>
                  <a:srgbClr val="FFFF00"/>
                </a:highlight>
              </a:rPr>
              <a:t>We will examine whether </a:t>
            </a:r>
            <a:r>
              <a:rPr lang="en-US" dirty="0" err="1">
                <a:highlight>
                  <a:srgbClr val="FFFF00"/>
                </a:highlight>
              </a:rPr>
              <a:t>sBiome</a:t>
            </a:r>
            <a:r>
              <a:rPr lang="en-US" dirty="0">
                <a:highlight>
                  <a:srgbClr val="FFFF00"/>
                </a:highlight>
              </a:rPr>
              <a:t> and their metabolic products (acetate, propionate, and butyrate) differ at varying cardiorespiratory fitness. Based on preliminary data, </a:t>
            </a:r>
            <a:r>
              <a:rPr lang="en-US" dirty="0" err="1">
                <a:highlight>
                  <a:srgbClr val="FFFF00"/>
                </a:highlight>
              </a:rPr>
              <a:t>sBiome</a:t>
            </a:r>
            <a:r>
              <a:rPr lang="en-US" dirty="0">
                <a:highlight>
                  <a:srgbClr val="FFFF00"/>
                </a:highlight>
              </a:rPr>
              <a:t> are differentially abundant in highly fit (athletes) individuals vs. the general population (non-athletes). We will utilize metagenomic sequencing and substrate phenotype arrays (</a:t>
            </a:r>
            <a:r>
              <a:rPr lang="en-US" dirty="0" err="1">
                <a:highlight>
                  <a:srgbClr val="FFFF00"/>
                </a:highlight>
              </a:rPr>
              <a:t>Biolog</a:t>
            </a:r>
            <a:r>
              <a:rPr lang="en-US" dirty="0">
                <a:highlight>
                  <a:srgbClr val="FFFF00"/>
                </a:highlight>
              </a:rPr>
              <a:t> plates) to identify microbial taxa, their functional/metabolic capacities, and substrate production/turnover between groups. </a:t>
            </a:r>
            <a:r>
              <a:rPr lang="en-US" dirty="0" err="1">
                <a:highlight>
                  <a:srgbClr val="FFFF00"/>
                </a:highlight>
              </a:rPr>
              <a:t>Biolog</a:t>
            </a:r>
            <a:r>
              <a:rPr lang="en-US" dirty="0">
                <a:highlight>
                  <a:srgbClr val="FFFF00"/>
                </a:highlight>
              </a:rPr>
              <a:t> plates will also be employed to analyze host inflammatory and immune responses. </a:t>
            </a:r>
            <a:r>
              <a:rPr lang="en-US" dirty="0">
                <a:highlight>
                  <a:srgbClr val="00FF00"/>
                </a:highlight>
              </a:rPr>
              <a:t>We anticipate that highly-fit individuals will show genes enriched within SCFA pathway, as well as increased SCFA rates of utilization. Also, we expect host pro-inflammatory and immune responses to be significantly lower in highly-fit individuals. </a:t>
            </a:r>
          </a:p>
          <a:p>
            <a:pPr marL="0" indent="0">
              <a:buNone/>
            </a:pPr>
            <a:endParaRPr lang="en-US" dirty="0"/>
          </a:p>
        </p:txBody>
      </p:sp>
      <p:sp>
        <p:nvSpPr>
          <p:cNvPr id="5" name="Slide Number Placeholder 4">
            <a:extLst>
              <a:ext uri="{FF2B5EF4-FFF2-40B4-BE49-F238E27FC236}">
                <a16:creationId xmlns:a16="http://schemas.microsoft.com/office/drawing/2014/main" id="{36D31B22-E22C-2B4F-BE40-0506C5E67E0B}"/>
              </a:ext>
            </a:extLst>
          </p:cNvPr>
          <p:cNvSpPr>
            <a:spLocks noGrp="1"/>
          </p:cNvSpPr>
          <p:nvPr>
            <p:ph type="sldNum" sz="quarter" idx="13"/>
          </p:nvPr>
        </p:nvSpPr>
        <p:spPr/>
        <p:txBody>
          <a:bodyPr/>
          <a:lstStyle/>
          <a:p>
            <a:fld id="{AEFAAC5A-9C4F-4278-920D-DF2BAB595749}" type="slidenum">
              <a:rPr lang="en-US" smtClean="0"/>
              <a:pPr/>
              <a:t>7</a:t>
            </a:fld>
            <a:endParaRPr lang="en-US" dirty="0"/>
          </a:p>
        </p:txBody>
      </p:sp>
      <p:sp>
        <p:nvSpPr>
          <p:cNvPr id="4" name="TextBox 3">
            <a:extLst>
              <a:ext uri="{FF2B5EF4-FFF2-40B4-BE49-F238E27FC236}">
                <a16:creationId xmlns:a16="http://schemas.microsoft.com/office/drawing/2014/main" id="{006494F5-E289-D548-9BA7-7D8896C52FDB}"/>
              </a:ext>
            </a:extLst>
          </p:cNvPr>
          <p:cNvSpPr txBox="1"/>
          <p:nvPr/>
        </p:nvSpPr>
        <p:spPr>
          <a:xfrm>
            <a:off x="8182708" y="2520461"/>
            <a:ext cx="1479892" cy="369332"/>
          </a:xfrm>
          <a:prstGeom prst="rect">
            <a:avLst/>
          </a:prstGeom>
          <a:noFill/>
        </p:spPr>
        <p:txBody>
          <a:bodyPr wrap="none" rtlCol="0">
            <a:spAutoFit/>
          </a:bodyPr>
          <a:lstStyle/>
          <a:p>
            <a:r>
              <a:rPr lang="en-US" dirty="0">
                <a:highlight>
                  <a:srgbClr val="FFFF00"/>
                </a:highlight>
              </a:rPr>
              <a:t>APPROACH</a:t>
            </a:r>
          </a:p>
        </p:txBody>
      </p:sp>
      <p:sp>
        <p:nvSpPr>
          <p:cNvPr id="10" name="TextBox 9">
            <a:extLst>
              <a:ext uri="{FF2B5EF4-FFF2-40B4-BE49-F238E27FC236}">
                <a16:creationId xmlns:a16="http://schemas.microsoft.com/office/drawing/2014/main" id="{41C323D5-8DCD-B244-A639-1171C21B79C5}"/>
              </a:ext>
            </a:extLst>
          </p:cNvPr>
          <p:cNvSpPr txBox="1"/>
          <p:nvPr/>
        </p:nvSpPr>
        <p:spPr>
          <a:xfrm>
            <a:off x="7956171" y="4462368"/>
            <a:ext cx="1932965" cy="369332"/>
          </a:xfrm>
          <a:prstGeom prst="rect">
            <a:avLst/>
          </a:prstGeom>
          <a:noFill/>
        </p:spPr>
        <p:txBody>
          <a:bodyPr wrap="none" rtlCol="0">
            <a:spAutoFit/>
          </a:bodyPr>
          <a:lstStyle/>
          <a:p>
            <a:r>
              <a:rPr lang="en-US" dirty="0">
                <a:highlight>
                  <a:srgbClr val="00FF00"/>
                </a:highlight>
              </a:rPr>
              <a:t>EXPECTATIONS</a:t>
            </a:r>
          </a:p>
        </p:txBody>
      </p:sp>
    </p:spTree>
    <p:extLst>
      <p:ext uri="{BB962C8B-B14F-4D97-AF65-F5344CB8AC3E}">
        <p14:creationId xmlns:p14="http://schemas.microsoft.com/office/powerpoint/2010/main" val="1740600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0" y="0"/>
            <a:ext cx="12192000" cy="5987143"/>
          </a:xfrm>
          <a:prstGeom prst="rect">
            <a:avLst/>
          </a:prstGeom>
          <a:solidFill>
            <a:schemeClr val="accent2">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1" name="Group 30"/>
          <p:cNvGrpSpPr>
            <a:grpSpLocks noChangeAspect="1"/>
          </p:cNvGrpSpPr>
          <p:nvPr/>
        </p:nvGrpSpPr>
        <p:grpSpPr bwMode="auto">
          <a:xfrm>
            <a:off x="2596279" y="1697229"/>
            <a:ext cx="6999442" cy="2738912"/>
            <a:chOff x="4398" y="-378"/>
            <a:chExt cx="1104" cy="432"/>
          </a:xfrm>
        </p:grpSpPr>
        <p:sp>
          <p:nvSpPr>
            <p:cNvPr id="32" name="Rectangle 31"/>
            <p:cNvSpPr>
              <a:spLocks noChangeArrowheads="1"/>
            </p:cNvSpPr>
            <p:nvPr/>
          </p:nvSpPr>
          <p:spPr bwMode="auto">
            <a:xfrm>
              <a:off x="4398" y="-378"/>
              <a:ext cx="1104" cy="432"/>
            </a:xfrm>
            <a:prstGeom prst="rect">
              <a:avLst/>
            </a:prstGeom>
            <a:noFill/>
            <a:ln w="0">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2"/>
            <p:cNvSpPr>
              <a:spLocks noEditPoints="1"/>
            </p:cNvSpPr>
            <p:nvPr/>
          </p:nvSpPr>
          <p:spPr bwMode="auto">
            <a:xfrm>
              <a:off x="5198" y="-264"/>
              <a:ext cx="194" cy="168"/>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33"/>
            <p:cNvSpPr>
              <a:spLocks/>
            </p:cNvSpPr>
            <p:nvPr/>
          </p:nvSpPr>
          <p:spPr bwMode="auto">
            <a:xfrm>
              <a:off x="4791" y="-60"/>
              <a:ext cx="28" cy="34"/>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34"/>
            <p:cNvSpPr>
              <a:spLocks noEditPoints="1"/>
            </p:cNvSpPr>
            <p:nvPr/>
          </p:nvSpPr>
          <p:spPr bwMode="auto">
            <a:xfrm>
              <a:off x="4826" y="-60"/>
              <a:ext cx="31" cy="34"/>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35"/>
            <p:cNvSpPr>
              <a:spLocks/>
            </p:cNvSpPr>
            <p:nvPr/>
          </p:nvSpPr>
          <p:spPr bwMode="auto">
            <a:xfrm>
              <a:off x="4859" y="-60"/>
              <a:ext cx="24" cy="34"/>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Rectangle 36"/>
            <p:cNvSpPr>
              <a:spLocks noChangeArrowheads="1"/>
            </p:cNvSpPr>
            <p:nvPr/>
          </p:nvSpPr>
          <p:spPr bwMode="auto">
            <a:xfrm>
              <a:off x="4890" y="-60"/>
              <a:ext cx="7" cy="34"/>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37"/>
            <p:cNvSpPr>
              <a:spLocks noEditPoints="1"/>
            </p:cNvSpPr>
            <p:nvPr/>
          </p:nvSpPr>
          <p:spPr bwMode="auto">
            <a:xfrm>
              <a:off x="4905"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8"/>
            <p:cNvSpPr>
              <a:spLocks/>
            </p:cNvSpPr>
            <p:nvPr/>
          </p:nvSpPr>
          <p:spPr bwMode="auto">
            <a:xfrm>
              <a:off x="4943" y="-60"/>
              <a:ext cx="28" cy="34"/>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39"/>
            <p:cNvSpPr>
              <a:spLocks noEditPoints="1"/>
            </p:cNvSpPr>
            <p:nvPr/>
          </p:nvSpPr>
          <p:spPr bwMode="auto">
            <a:xfrm>
              <a:off x="4978" y="-60"/>
              <a:ext cx="31" cy="34"/>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40"/>
            <p:cNvSpPr>
              <a:spLocks/>
            </p:cNvSpPr>
            <p:nvPr/>
          </p:nvSpPr>
          <p:spPr bwMode="auto">
            <a:xfrm>
              <a:off x="5016"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41"/>
            <p:cNvSpPr>
              <a:spLocks/>
            </p:cNvSpPr>
            <p:nvPr/>
          </p:nvSpPr>
          <p:spPr bwMode="auto">
            <a:xfrm>
              <a:off x="5054"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42"/>
            <p:cNvSpPr>
              <a:spLocks noEditPoints="1"/>
            </p:cNvSpPr>
            <p:nvPr/>
          </p:nvSpPr>
          <p:spPr bwMode="auto">
            <a:xfrm>
              <a:off x="5079" y="-60"/>
              <a:ext cx="31" cy="34"/>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43"/>
            <p:cNvSpPr>
              <a:spLocks noEditPoints="1"/>
            </p:cNvSpPr>
            <p:nvPr/>
          </p:nvSpPr>
          <p:spPr bwMode="auto">
            <a:xfrm>
              <a:off x="5117" y="-60"/>
              <a:ext cx="23" cy="34"/>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44"/>
            <p:cNvSpPr>
              <a:spLocks noEditPoints="1"/>
            </p:cNvSpPr>
            <p:nvPr/>
          </p:nvSpPr>
          <p:spPr bwMode="auto">
            <a:xfrm>
              <a:off x="5147"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45"/>
            <p:cNvSpPr>
              <a:spLocks noEditPoints="1"/>
            </p:cNvSpPr>
            <p:nvPr/>
          </p:nvSpPr>
          <p:spPr bwMode="auto">
            <a:xfrm>
              <a:off x="5186" y="-60"/>
              <a:ext cx="24" cy="34"/>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6"/>
            <p:cNvSpPr>
              <a:spLocks noEditPoints="1"/>
            </p:cNvSpPr>
            <p:nvPr/>
          </p:nvSpPr>
          <p:spPr bwMode="auto">
            <a:xfrm>
              <a:off x="5275" y="-60"/>
              <a:ext cx="31" cy="34"/>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47"/>
            <p:cNvSpPr>
              <a:spLocks noEditPoints="1"/>
            </p:cNvSpPr>
            <p:nvPr/>
          </p:nvSpPr>
          <p:spPr bwMode="auto">
            <a:xfrm>
              <a:off x="5313" y="-60"/>
              <a:ext cx="24" cy="34"/>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48"/>
            <p:cNvSpPr>
              <a:spLocks noEditPoints="1"/>
            </p:cNvSpPr>
            <p:nvPr/>
          </p:nvSpPr>
          <p:spPr bwMode="auto">
            <a:xfrm>
              <a:off x="5215" y="-60"/>
              <a:ext cx="30" cy="34"/>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49"/>
            <p:cNvSpPr>
              <a:spLocks/>
            </p:cNvSpPr>
            <p:nvPr/>
          </p:nvSpPr>
          <p:spPr bwMode="auto">
            <a:xfrm>
              <a:off x="5247" y="-60"/>
              <a:ext cx="24" cy="34"/>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0"/>
            <p:cNvSpPr>
              <a:spLocks/>
            </p:cNvSpPr>
            <p:nvPr/>
          </p:nvSpPr>
          <p:spPr bwMode="auto">
            <a:xfrm>
              <a:off x="5341" y="-60"/>
              <a:ext cx="28" cy="34"/>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51"/>
            <p:cNvSpPr>
              <a:spLocks noEditPoints="1"/>
            </p:cNvSpPr>
            <p:nvPr/>
          </p:nvSpPr>
          <p:spPr bwMode="auto">
            <a:xfrm>
              <a:off x="4505" y="-230"/>
              <a:ext cx="115" cy="132"/>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p:cNvSpPr>
            <p:nvPr/>
          </p:nvSpPr>
          <p:spPr bwMode="auto">
            <a:xfrm>
              <a:off x="4633" y="-197"/>
              <a:ext cx="47" cy="99"/>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53"/>
            <p:cNvSpPr>
              <a:spLocks noEditPoints="1"/>
            </p:cNvSpPr>
            <p:nvPr/>
          </p:nvSpPr>
          <p:spPr bwMode="auto">
            <a:xfrm>
              <a:off x="4684" y="-197"/>
              <a:ext cx="94" cy="151"/>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4"/>
            <p:cNvSpPr>
              <a:spLocks noEditPoints="1"/>
            </p:cNvSpPr>
            <p:nvPr/>
          </p:nvSpPr>
          <p:spPr bwMode="auto">
            <a:xfrm>
              <a:off x="4782" y="-197"/>
              <a:ext cx="90" cy="101"/>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55"/>
            <p:cNvSpPr>
              <a:spLocks/>
            </p:cNvSpPr>
            <p:nvPr/>
          </p:nvSpPr>
          <p:spPr bwMode="auto">
            <a:xfrm>
              <a:off x="4885" y="-198"/>
              <a:ext cx="78" cy="100"/>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6"/>
            <p:cNvSpPr>
              <a:spLocks/>
            </p:cNvSpPr>
            <p:nvPr/>
          </p:nvSpPr>
          <p:spPr bwMode="auto">
            <a:xfrm>
              <a:off x="4988" y="-198"/>
              <a:ext cx="77" cy="100"/>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57"/>
            <p:cNvSpPr>
              <a:spLocks noEditPoints="1"/>
            </p:cNvSpPr>
            <p:nvPr/>
          </p:nvSpPr>
          <p:spPr bwMode="auto">
            <a:xfrm>
              <a:off x="5079" y="-197"/>
              <a:ext cx="81" cy="101"/>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94886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4x3 General 111715">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4x3 General 111715">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n_Argonne presentation_16x9" id="{3EC36352-2A32-614F-8AAD-4744F07DD87E}" vid="{F40899AE-EDF5-E44A-917A-309866E00AC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637</Words>
  <Application>Microsoft Macintosh PowerPoint</Application>
  <PresentationFormat>Widescreen</PresentationFormat>
  <Paragraphs>40</Paragraphs>
  <Slides>8</Slides>
  <Notes>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8</vt:i4>
      </vt:variant>
    </vt:vector>
  </HeadingPairs>
  <TitlesOfParts>
    <vt:vector size="14" baseType="lpstr">
      <vt:lpstr>Arial</vt:lpstr>
      <vt:lpstr>Calibri</vt:lpstr>
      <vt:lpstr>Wingdings</vt:lpstr>
      <vt:lpstr>4x3 General 111715</vt:lpstr>
      <vt:lpstr>1_4x3 General 111715</vt:lpstr>
      <vt:lpstr>presentation_16x9</vt:lpstr>
      <vt:lpstr>Writing a specific aims page</vt:lpstr>
      <vt:lpstr>Scientific Article Format</vt:lpstr>
      <vt:lpstr>PowerPoint Presentation</vt:lpstr>
      <vt:lpstr>Why start with a specific aims page</vt:lpstr>
      <vt:lpstr>Background</vt:lpstr>
      <vt:lpstr>SIGNIFICANCE</vt:lpstr>
      <vt:lpstr>APPROACH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 specific aims page</dc:title>
  <dc:creator>Hampton-Marcell, Jarrad T.</dc:creator>
  <cp:lastModifiedBy>Hampton-Marcell, Jarrad T.</cp:lastModifiedBy>
  <cp:revision>4</cp:revision>
  <dcterms:created xsi:type="dcterms:W3CDTF">2021-01-09T14:29:21Z</dcterms:created>
  <dcterms:modified xsi:type="dcterms:W3CDTF">2021-01-09T15:59:34Z</dcterms:modified>
</cp:coreProperties>
</file>